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s/slide29.xml" ContentType="application/vnd.openxmlformats-officedocument.presentationml.slide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Default Extension="xml" ContentType="application/xml"/>
  <Override PartName="/ppt/slides/slide14.xml" ContentType="application/vnd.openxmlformats-officedocument.presentationml.slide+xml"/>
  <Override PartName="/ppt/slides/slide32.xml" ContentType="application/vnd.openxmlformats-officedocument.presentationml.slide+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27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81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Default Extension="rels" ContentType="application/vnd.openxmlformats-package.relationships+xml"/>
  <Override PartName="/ppt/slides/slide23.xml" ContentType="application/vnd.openxmlformats-officedocument.presentationml.slide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s/slide28.xml" ContentType="application/vnd.openxmlformats-officedocument.presentationml.slide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  <p:sldMasterId id="2147483708" r:id="rId2"/>
    <p:sldMasterId id="2147483720" r:id="rId3"/>
    <p:sldMasterId id="2147483732" r:id="rId4"/>
    <p:sldMasterId id="2147483744" r:id="rId5"/>
    <p:sldMasterId id="2147483756" r:id="rId6"/>
    <p:sldMasterId id="2147483768" r:id="rId7"/>
    <p:sldMasterId id="2147483780" r:id="rId8"/>
  </p:sldMasterIdLst>
  <p:sldIdLst>
    <p:sldId id="256" r:id="rId9"/>
    <p:sldId id="297" r:id="rId10"/>
    <p:sldId id="287" r:id="rId11"/>
    <p:sldId id="288" r:id="rId12"/>
    <p:sldId id="286" r:id="rId13"/>
    <p:sldId id="281" r:id="rId14"/>
    <p:sldId id="283" r:id="rId15"/>
    <p:sldId id="282" r:id="rId16"/>
    <p:sldId id="289" r:id="rId17"/>
    <p:sldId id="267" r:id="rId18"/>
    <p:sldId id="268" r:id="rId19"/>
    <p:sldId id="290" r:id="rId20"/>
    <p:sldId id="273" r:id="rId21"/>
    <p:sldId id="272" r:id="rId22"/>
    <p:sldId id="291" r:id="rId23"/>
    <p:sldId id="284" r:id="rId24"/>
    <p:sldId id="285" r:id="rId25"/>
    <p:sldId id="292" r:id="rId26"/>
    <p:sldId id="258" r:id="rId27"/>
    <p:sldId id="259" r:id="rId28"/>
    <p:sldId id="260" r:id="rId29"/>
    <p:sldId id="264" r:id="rId30"/>
    <p:sldId id="265" r:id="rId31"/>
    <p:sldId id="266" r:id="rId32"/>
    <p:sldId id="293" r:id="rId33"/>
    <p:sldId id="262" r:id="rId34"/>
    <p:sldId id="294" r:id="rId35"/>
    <p:sldId id="257" r:id="rId36"/>
    <p:sldId id="280" r:id="rId37"/>
    <p:sldId id="276" r:id="rId38"/>
    <p:sldId id="277" r:id="rId39"/>
    <p:sldId id="275" r:id="rId40"/>
    <p:sldId id="298" r:id="rId41"/>
    <p:sldId id="296" r:id="rId4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snapVertSplitter="1" vertBarState="minimized" horzBarState="maximized">
    <p:restoredLeft sz="15588" autoAdjust="0"/>
    <p:restoredTop sz="94624" autoAdjust="0"/>
  </p:normalViewPr>
  <p:slideViewPr>
    <p:cSldViewPr>
      <p:cViewPr varScale="1">
        <p:scale>
          <a:sx n="91" d="100"/>
          <a:sy n="91" d="100"/>
        </p:scale>
        <p:origin x="-1458" y="-11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390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5.xml"/><Relationship Id="rId18" Type="http://schemas.openxmlformats.org/officeDocument/2006/relationships/slide" Target="slides/slide10.xml"/><Relationship Id="rId26" Type="http://schemas.openxmlformats.org/officeDocument/2006/relationships/slide" Target="slides/slide18.xml"/><Relationship Id="rId39" Type="http://schemas.openxmlformats.org/officeDocument/2006/relationships/slide" Target="slides/slide31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3.xml"/><Relationship Id="rId34" Type="http://schemas.openxmlformats.org/officeDocument/2006/relationships/slide" Target="slides/slide26.xml"/><Relationship Id="rId42" Type="http://schemas.openxmlformats.org/officeDocument/2006/relationships/slide" Target="slides/slide34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4.xml"/><Relationship Id="rId17" Type="http://schemas.openxmlformats.org/officeDocument/2006/relationships/slide" Target="slides/slide9.xml"/><Relationship Id="rId25" Type="http://schemas.openxmlformats.org/officeDocument/2006/relationships/slide" Target="slides/slide17.xml"/><Relationship Id="rId33" Type="http://schemas.openxmlformats.org/officeDocument/2006/relationships/slide" Target="slides/slide25.xml"/><Relationship Id="rId38" Type="http://schemas.openxmlformats.org/officeDocument/2006/relationships/slide" Target="slides/slide30.xml"/><Relationship Id="rId46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8.xml"/><Relationship Id="rId20" Type="http://schemas.openxmlformats.org/officeDocument/2006/relationships/slide" Target="slides/slide12.xml"/><Relationship Id="rId29" Type="http://schemas.openxmlformats.org/officeDocument/2006/relationships/slide" Target="slides/slide21.xml"/><Relationship Id="rId41" Type="http://schemas.openxmlformats.org/officeDocument/2006/relationships/slide" Target="slides/slide33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3.xml"/><Relationship Id="rId24" Type="http://schemas.openxmlformats.org/officeDocument/2006/relationships/slide" Target="slides/slide16.xml"/><Relationship Id="rId32" Type="http://schemas.openxmlformats.org/officeDocument/2006/relationships/slide" Target="slides/slide24.xml"/><Relationship Id="rId37" Type="http://schemas.openxmlformats.org/officeDocument/2006/relationships/slide" Target="slides/slide29.xml"/><Relationship Id="rId40" Type="http://schemas.openxmlformats.org/officeDocument/2006/relationships/slide" Target="slides/slide32.xml"/><Relationship Id="rId45" Type="http://schemas.openxmlformats.org/officeDocument/2006/relationships/theme" Target="theme/theme1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7.xml"/><Relationship Id="rId23" Type="http://schemas.openxmlformats.org/officeDocument/2006/relationships/slide" Target="slides/slide15.xml"/><Relationship Id="rId28" Type="http://schemas.openxmlformats.org/officeDocument/2006/relationships/slide" Target="slides/slide20.xml"/><Relationship Id="rId36" Type="http://schemas.openxmlformats.org/officeDocument/2006/relationships/slide" Target="slides/slide28.xml"/><Relationship Id="rId10" Type="http://schemas.openxmlformats.org/officeDocument/2006/relationships/slide" Target="slides/slide2.xml"/><Relationship Id="rId19" Type="http://schemas.openxmlformats.org/officeDocument/2006/relationships/slide" Target="slides/slide11.xml"/><Relationship Id="rId31" Type="http://schemas.openxmlformats.org/officeDocument/2006/relationships/slide" Target="slides/slide23.xml"/><Relationship Id="rId44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1.xml"/><Relationship Id="rId14" Type="http://schemas.openxmlformats.org/officeDocument/2006/relationships/slide" Target="slides/slide6.xml"/><Relationship Id="rId22" Type="http://schemas.openxmlformats.org/officeDocument/2006/relationships/slide" Target="slides/slide14.xml"/><Relationship Id="rId27" Type="http://schemas.openxmlformats.org/officeDocument/2006/relationships/slide" Target="slides/slide19.xml"/><Relationship Id="rId30" Type="http://schemas.openxmlformats.org/officeDocument/2006/relationships/slide" Target="slides/slide22.xml"/><Relationship Id="rId35" Type="http://schemas.openxmlformats.org/officeDocument/2006/relationships/slide" Target="slides/slide27.xml"/><Relationship Id="rId43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 flipV="1">
            <a:off x="5410182" y="3810000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4" name="Прямоугольник 23"/>
          <p:cNvSpPr/>
          <p:nvPr/>
        </p:nvSpPr>
        <p:spPr>
          <a:xfrm flipV="1">
            <a:off x="5410200" y="3897010"/>
            <a:ext cx="3733801" cy="192024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5" name="Прямоугольник 24"/>
          <p:cNvSpPr/>
          <p:nvPr/>
        </p:nvSpPr>
        <p:spPr>
          <a:xfrm flipV="1">
            <a:off x="5410200" y="4115167"/>
            <a:ext cx="3733801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6" name="Прямоугольник 25"/>
          <p:cNvSpPr/>
          <p:nvPr/>
        </p:nvSpPr>
        <p:spPr>
          <a:xfrm flipV="1">
            <a:off x="5410200" y="4164403"/>
            <a:ext cx="1965960" cy="18288"/>
          </a:xfrm>
          <a:prstGeom prst="rect">
            <a:avLst/>
          </a:prstGeom>
          <a:solidFill>
            <a:schemeClr val="accent2">
              <a:alpha val="6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>
          <a:xfrm flipV="1">
            <a:off x="5410200" y="4199572"/>
            <a:ext cx="1965960" cy="9144"/>
          </a:xfrm>
          <a:prstGeom prst="rect">
            <a:avLst/>
          </a:prstGeom>
          <a:solidFill>
            <a:schemeClr val="accent2">
              <a:alpha val="65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0" name="Скругленный прямоугольник 29"/>
          <p:cNvSpPr/>
          <p:nvPr/>
        </p:nvSpPr>
        <p:spPr bwMode="white">
          <a:xfrm>
            <a:off x="5410200" y="3962400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1" name="Скругленный прямоугольник 30"/>
          <p:cNvSpPr/>
          <p:nvPr/>
        </p:nvSpPr>
        <p:spPr bwMode="white">
          <a:xfrm>
            <a:off x="7376507" y="406098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Прямоугольник 6"/>
          <p:cNvSpPr/>
          <p:nvPr/>
        </p:nvSpPr>
        <p:spPr>
          <a:xfrm>
            <a:off x="1" y="3649662"/>
            <a:ext cx="9144000" cy="244170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>
          <a:xfrm>
            <a:off x="0" y="3675527"/>
            <a:ext cx="9144001" cy="14067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 flipV="1">
            <a:off x="6414051" y="3643090"/>
            <a:ext cx="2729950" cy="2484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>
          <a:xfrm>
            <a:off x="0" y="0"/>
            <a:ext cx="9144000" cy="3701700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57200" y="2401887"/>
            <a:ext cx="8458200" cy="1470025"/>
          </a:xfrm>
        </p:spPr>
        <p:txBody>
          <a:bodyPr anchor="b"/>
          <a:lstStyle>
            <a:lvl1pPr>
              <a:defRPr sz="4400">
                <a:solidFill>
                  <a:schemeClr val="bg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457200" y="3899938"/>
            <a:ext cx="4953000" cy="1752600"/>
          </a:xfrm>
        </p:spPr>
        <p:txBody>
          <a:bodyPr/>
          <a:lstStyle>
            <a:lvl1pPr marL="64008" indent="0" algn="l">
              <a:buNone/>
              <a:defRPr sz="24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6705600" y="4206240"/>
            <a:ext cx="960120" cy="45720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5410200" y="4205288"/>
            <a:ext cx="129540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20088" y="1136"/>
            <a:ext cx="747712" cy="365760"/>
          </a:xfrm>
        </p:spPr>
        <p:txBody>
          <a:bodyPr/>
          <a:lstStyle>
            <a:lvl1pPr algn="r">
              <a:defRPr sz="1800">
                <a:solidFill>
                  <a:schemeClr val="bg1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1981200"/>
            <a:ext cx="7772400" cy="1362075"/>
          </a:xfrm>
        </p:spPr>
        <p:txBody>
          <a:bodyPr anchor="b">
            <a:noAutofit/>
          </a:bodyPr>
          <a:lstStyle>
            <a:lvl1pPr algn="l">
              <a:buNone/>
              <a:defRPr sz="4300" b="1" cap="none" baseline="0">
                <a:ln w="12700">
                  <a:solidFill>
                    <a:schemeClr val="accent2">
                      <a:shade val="90000"/>
                      <a:satMod val="150000"/>
                    </a:schemeClr>
                  </a:solidFill>
                </a:ln>
                <a:solidFill>
                  <a:srgbClr val="FFFFFF"/>
                </a:solidFill>
                <a:effectLst>
                  <a:outerShdw blurRad="38100" dist="381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3367088"/>
            <a:ext cx="7772400" cy="1509712"/>
          </a:xfrm>
        </p:spPr>
        <p:txBody>
          <a:bodyPr anchor="t"/>
          <a:lstStyle>
            <a:lvl1pPr marL="45720" indent="0">
              <a:buNone/>
              <a:defRPr sz="2100" b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2249424"/>
            <a:ext cx="4038600" cy="4525963"/>
          </a:xfrm>
        </p:spPr>
        <p:txBody>
          <a:bodyPr/>
          <a:lstStyle>
            <a:lvl1pPr>
              <a:defRPr sz="2000"/>
            </a:lvl1pPr>
            <a:lvl2pPr>
              <a:defRPr sz="19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1143000"/>
            <a:ext cx="8382000" cy="1069848"/>
          </a:xfrm>
        </p:spPr>
        <p:txBody>
          <a:bodyPr anchor="ctr"/>
          <a:lstStyle>
            <a:lvl1pPr>
              <a:defRPr sz="4000" b="0" i="0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2244970"/>
            <a:ext cx="4041648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21225" y="2244970"/>
            <a:ext cx="4041775" cy="457200"/>
          </a:xfrm>
          <a:solidFill>
            <a:schemeClr val="accent2">
              <a:satMod val="150000"/>
              <a:alpha val="25000"/>
            </a:schemeClr>
          </a:solidFill>
          <a:ln w="12700">
            <a:solidFill>
              <a:schemeClr val="accent2"/>
            </a:solidFill>
          </a:ln>
        </p:spPr>
        <p:txBody>
          <a:bodyPr anchor="ctr">
            <a:noAutofit/>
          </a:bodyPr>
          <a:lstStyle>
            <a:lvl1pPr marL="45720" indent="0">
              <a:buNone/>
              <a:defRPr sz="1900" b="1">
                <a:solidFill>
                  <a:schemeClr val="tx1">
                    <a:tint val="95000"/>
                  </a:schemeClr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381000" y="2708519"/>
            <a:ext cx="4041648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718304" y="2708519"/>
            <a:ext cx="4041775" cy="388620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Дата 2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9848"/>
          </a:xfrm>
        </p:spPr>
        <p:txBody>
          <a:bodyPr anchor="ctr"/>
          <a:lstStyle>
            <a:lvl1pPr>
              <a:defRPr sz="4000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6583680" y="612648"/>
            <a:ext cx="957264" cy="45720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5257800" y="612648"/>
            <a:ext cx="1325880" cy="457200"/>
          </a:xfrm>
        </p:spPr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174736" y="2272"/>
            <a:ext cx="762000" cy="365760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53496" y="1101970"/>
            <a:ext cx="3383280" cy="877824"/>
          </a:xfrm>
        </p:spPr>
        <p:txBody>
          <a:bodyPr anchor="b"/>
          <a:lstStyle>
            <a:lvl1pPr algn="l">
              <a:buNone/>
              <a:defRPr sz="18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353496" y="2010727"/>
            <a:ext cx="3383280" cy="4617720"/>
          </a:xfrm>
        </p:spPr>
        <p:txBody>
          <a:bodyPr/>
          <a:lstStyle>
            <a:lvl1pPr marL="9144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152400" y="776287"/>
            <a:ext cx="5102352" cy="585216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40434" y="1109160"/>
            <a:ext cx="586803" cy="4681637"/>
          </a:xfrm>
        </p:spPr>
        <p:txBody>
          <a:bodyPr vert="vert270" lIns="45720" tIns="0" rIns="45720" anchor="t"/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03671" y="1143000"/>
            <a:ext cx="4572000" cy="4572000"/>
          </a:xfrm>
          <a:solidFill>
            <a:srgbClr val="EAEAEA"/>
          </a:solidFill>
          <a:ln w="50800">
            <a:solidFill>
              <a:srgbClr val="FFFFFF"/>
            </a:solidFill>
            <a:miter lim="800000"/>
          </a:ln>
          <a:effectLst>
            <a:outerShdw blurRad="57150" dist="31750" dir="4800000" algn="tl" rotWithShape="0">
              <a:srgbClr val="000000">
                <a:alpha val="2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2540">
            <a:bevelT w="25400" h="19050"/>
            <a:contourClr>
              <a:srgbClr val="AEAEAE"/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88443" y="3274308"/>
            <a:ext cx="2590800" cy="2516489"/>
          </a:xfrm>
        </p:spPr>
        <p:txBody>
          <a:bodyPr lIns="0" tIns="0" rIns="4572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3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1143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43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Овал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Прямоугольник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Содержимое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Содержимое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оугольник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endParaRPr lang="ru-RU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Содержимое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6" name="Содержимое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Овал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Овал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Заголовок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422030" y="1371600"/>
            <a:ext cx="8229600" cy="1828800"/>
          </a:xfrm>
        </p:spPr>
        <p:txBody>
          <a:bodyPr vert="horz" lIns="45720" tIns="0" rIns="45720" bIns="0" anchor="b">
            <a:norm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</a:sp3d>
          </a:bodyPr>
          <a:lstStyle>
            <a:lvl1pPr>
              <a:defRPr sz="4800" b="1" cap="all" baseline="0">
                <a:ln w="6350">
                  <a:noFill/>
                </a:ln>
                <a:gradFill>
                  <a:gsLst>
                    <a:gs pos="0">
                      <a:schemeClr val="accent1">
                        <a:tint val="73000"/>
                        <a:satMod val="145000"/>
                      </a:schemeClr>
                    </a:gs>
                    <a:gs pos="73000">
                      <a:schemeClr val="accent1">
                        <a:tint val="73000"/>
                        <a:satMod val="145000"/>
                      </a:schemeClr>
                    </a:gs>
                    <a:gs pos="100000">
                      <a:schemeClr val="accent1">
                        <a:tint val="83000"/>
                        <a:satMod val="143000"/>
                      </a:schemeClr>
                    </a:gs>
                  </a:gsLst>
                  <a:lin ang="4800000" scaled="1"/>
                </a:gradFill>
                <a:effectLst>
                  <a:outerShdw blurRad="127000" dist="200000" dir="2700000" algn="tl" rotWithShape="0">
                    <a:srgbClr val="000000">
                      <a:alpha val="30000"/>
                    </a:srgbClr>
                  </a:outerShdw>
                </a:effectLst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1371600" y="3331698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00200" y="609600"/>
            <a:ext cx="7086600" cy="1828800"/>
          </a:xfrm>
        </p:spPr>
        <p:txBody>
          <a:bodyPr vert="horz" bIns="0" anchor="b">
            <a:noAutofit/>
            <a:scene3d>
              <a:camera prst="orthographicFront"/>
              <a:lightRig rig="soft" dir="t">
                <a:rot lat="0" lon="0" rev="17220000"/>
              </a:lightRig>
            </a:scene3d>
            <a:sp3d prstMaterial="softEdge">
              <a:bevelT w="38100" h="38100"/>
              <a:contourClr>
                <a:schemeClr val="tx2">
                  <a:shade val="50000"/>
                </a:schemeClr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4800" b="1" cap="none" baseline="0">
                <a:ln w="6350">
                  <a:noFill/>
                </a:ln>
                <a:solidFill>
                  <a:schemeClr val="accent1">
                    <a:tint val="90000"/>
                    <a:satMod val="120000"/>
                  </a:schemeClr>
                </a:solidFill>
                <a:effectLst>
                  <a:outerShdw blurRad="114300" dist="101600" dir="2700000" algn="tl" rotWithShape="0">
                    <a:srgbClr val="000000">
                      <a:alpha val="40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600200" y="2507786"/>
            <a:ext cx="7086600" cy="1509712"/>
          </a:xfrm>
        </p:spPr>
        <p:txBody>
          <a:bodyPr anchor="t"/>
          <a:lstStyle>
            <a:lvl1pPr marL="73152" indent="0" algn="l">
              <a:buNone/>
              <a:defRPr sz="20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7924800" y="6416675"/>
            <a:ext cx="762000" cy="3651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2"/>
            <a:ext cx="4040188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535112"/>
            <a:ext cx="4041775" cy="750887"/>
          </a:xfrm>
        </p:spPr>
        <p:txBody>
          <a:bodyPr anchor="ctr"/>
          <a:lstStyle>
            <a:lvl1pPr marL="0" indent="0">
              <a:buNone/>
              <a:defRPr sz="2400" b="0" cap="all" baseline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7639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vert="horz" anchor="b">
            <a:normAutofit/>
            <a:sp3d prstMaterial="softEdge"/>
          </a:bodyPr>
          <a:lstStyle>
            <a:lvl1pPr algn="l">
              <a:buNone/>
              <a:defRPr sz="2200" b="0">
                <a:ln w="6350">
                  <a:noFill/>
                </a:ln>
                <a:solidFill>
                  <a:schemeClr val="accent1">
                    <a:tint val="73000"/>
                    <a:satMod val="180000"/>
                  </a:schemeClr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524000"/>
            <a:ext cx="3008313" cy="4602163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0" y="609600"/>
            <a:ext cx="5486400" cy="522288"/>
          </a:xfrm>
        </p:spPr>
        <p:txBody>
          <a:bodyPr lIns="45720" rIns="45720" bIns="0" anchor="b">
            <a:sp3d prstMaterial="softEdge"/>
          </a:bodyPr>
          <a:lstStyle>
            <a:lvl1pPr algn="ctr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828800" y="1831975"/>
            <a:ext cx="5486400" cy="3962400"/>
          </a:xfrm>
          <a:solidFill>
            <a:schemeClr val="bg2"/>
          </a:solidFill>
          <a:ln w="44450" cap="sq" cmpd="sng" algn="ctr">
            <a:solidFill>
              <a:srgbClr val="FFFFFF"/>
            </a:solidFill>
            <a:prstDash val="solid"/>
            <a:miter lim="800000"/>
          </a:ln>
          <a:effectLst>
            <a:outerShdw blurRad="190500" dist="228600" dir="2700000" sy="90000">
              <a:srgbClr val="000000">
                <a:alpha val="25000"/>
              </a:srgbClr>
            </a:outerShdw>
          </a:effectLst>
          <a:scene3d>
            <a:camera prst="orthographicFront">
              <a:rot lat="0" lon="0" rev="0"/>
            </a:camera>
            <a:lightRig rig="balanced" dir="tr">
              <a:rot lat="0" lon="0" rev="2700000"/>
            </a:lightRig>
          </a:scene3d>
          <a:sp3d prstMaterial="matte">
            <a:contourClr>
              <a:schemeClr val="tx2">
                <a:shade val="50000"/>
              </a:schemeClr>
            </a:contourClr>
          </a:sp3d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</a:lstStyle>
          <a:p>
            <a:pPr marL="0" algn="l" rtl="0" eaLnBrk="1" latinLnBrk="0" hangingPunct="1"/>
            <a:r>
              <a:rPr kumimoji="0" lang="ru-RU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Вставка рисунка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828800" y="1166787"/>
            <a:ext cx="5486400" cy="530352"/>
          </a:xfrm>
        </p:spPr>
        <p:txBody>
          <a:bodyPr lIns="45720" tIns="45720" rIns="45720" anchor="t"/>
          <a:lstStyle>
            <a:lvl1pPr marL="0" indent="0" algn="ct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418596" y="434162"/>
            <a:ext cx="8306809" cy="3108960"/>
          </a:xfrm>
          <a:prstGeom prst="roundRect">
            <a:avLst>
              <a:gd name="adj" fmla="val 4578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ctrTitle"/>
          </p:nvPr>
        </p:nvSpPr>
        <p:spPr>
          <a:xfrm>
            <a:off x="722376" y="1820206"/>
            <a:ext cx="7772400" cy="1828800"/>
          </a:xfrm>
        </p:spPr>
        <p:txBody>
          <a:bodyPr lIns="45720" rIns="45720" bIns="45720"/>
          <a:lstStyle>
            <a:lvl1pPr algn="r">
              <a:defRPr sz="4500" b="1">
                <a:solidFill>
                  <a:schemeClr val="accent1">
                    <a:tint val="88000"/>
                    <a:satMod val="150000"/>
                  </a:schemeClr>
                </a:solidFill>
                <a:effectLst>
                  <a:outerShdw blurRad="53975" dist="22860" dir="5400000" algn="tl" rotWithShape="0">
                    <a:srgbClr val="000000">
                      <a:alpha val="5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0" name="Подзаголовок 19"/>
          <p:cNvSpPr>
            <a:spLocks noGrp="1"/>
          </p:cNvSpPr>
          <p:nvPr>
            <p:ph type="subTitle" idx="1"/>
          </p:nvPr>
        </p:nvSpPr>
        <p:spPr>
          <a:xfrm>
            <a:off x="722376" y="3685032"/>
            <a:ext cx="7772400" cy="914400"/>
          </a:xfrm>
        </p:spPr>
        <p:txBody>
          <a:bodyPr lIns="182880" tIns="0"/>
          <a:lstStyle>
            <a:lvl1pPr marL="36576" indent="0" algn="r">
              <a:spcBef>
                <a:spcPts val="0"/>
              </a:spcBef>
              <a:buNone/>
              <a:defRPr sz="2000">
                <a:solidFill>
                  <a:schemeClr val="bg2">
                    <a:shade val="2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530352"/>
            <a:ext cx="8183880" cy="4187952"/>
          </a:xfrm>
        </p:spPr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Скругленный прямоугольник 13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418596" y="434162"/>
            <a:ext cx="8306809" cy="4341329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8344" y="4928616"/>
            <a:ext cx="8183880" cy="676656"/>
          </a:xfrm>
        </p:spPr>
        <p:txBody>
          <a:bodyPr lIns="91440" bIns="0" anchor="b"/>
          <a:lstStyle>
            <a:lvl1pPr algn="l">
              <a:buNone/>
              <a:defRPr sz="3600" b="0" cap="none" baseline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8344" y="5624484"/>
            <a:ext cx="8183880" cy="420624"/>
          </a:xfrm>
        </p:spPr>
        <p:txBody>
          <a:bodyPr lIns="118872" tIns="0" anchor="t"/>
          <a:lstStyle>
            <a:lvl1pPr marL="0" marR="36576" indent="0" algn="l">
              <a:spcBef>
                <a:spcPts val="0"/>
              </a:spcBef>
              <a:spcAft>
                <a:spcPts val="0"/>
              </a:spcAft>
              <a:buNone/>
              <a:defRPr sz="1800" b="0">
                <a:solidFill>
                  <a:schemeClr val="accent1">
                    <a:shade val="50000"/>
                    <a:satMod val="110000"/>
                  </a:schemeClr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Прямоугольник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Прямоугольник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514352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755360" y="530352"/>
            <a:ext cx="3931920" cy="4389120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 anchor="b"/>
          <a:lstStyle>
            <a:lvl1pPr>
              <a:defRPr b="1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607224" y="579438"/>
            <a:ext cx="3931920" cy="792162"/>
          </a:xfrm>
        </p:spPr>
        <p:txBody>
          <a:bodyPr lIns="146304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52169" y="579438"/>
            <a:ext cx="3931920" cy="792162"/>
          </a:xfrm>
        </p:spPr>
        <p:txBody>
          <a:bodyPr lIns="137160" anchor="ctr"/>
          <a:lstStyle>
            <a:lvl1pPr marL="0" indent="0" algn="l">
              <a:buNone/>
              <a:defRPr sz="2400" b="1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607224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52169" y="1447800"/>
            <a:ext cx="3931920" cy="3489960"/>
          </a:xfrm>
        </p:spPr>
        <p:txBody>
          <a:bodyPr anchor="t"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538784" y="533400"/>
            <a:ext cx="2971800" cy="914400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5538847" y="1447802"/>
            <a:ext cx="2971800" cy="4206112"/>
          </a:xfrm>
        </p:spPr>
        <p:txBody>
          <a:bodyPr lIns="91440"/>
          <a:lstStyle>
            <a:lvl1pPr marL="18288" marR="18288" indent="0">
              <a:spcBef>
                <a:spcPts val="0"/>
              </a:spcBef>
              <a:buNone/>
              <a:defRPr sz="1400">
                <a:solidFill>
                  <a:schemeClr val="tx1"/>
                </a:solidFill>
              </a:defRPr>
            </a:lvl1pPr>
            <a:lvl2pPr>
              <a:buNone/>
              <a:defRPr sz="1200">
                <a:solidFill>
                  <a:schemeClr val="tx1"/>
                </a:solidFill>
              </a:defRPr>
            </a:lvl2pPr>
            <a:lvl3pPr>
              <a:buNone/>
              <a:defRPr sz="1000">
                <a:solidFill>
                  <a:schemeClr val="tx1"/>
                </a:solidFill>
              </a:defRPr>
            </a:lvl3pPr>
            <a:lvl4pPr>
              <a:buNone/>
              <a:defRPr sz="900">
                <a:solidFill>
                  <a:schemeClr val="tx1"/>
                </a:solidFill>
              </a:defRPr>
            </a:lvl4pPr>
            <a:lvl5pPr>
              <a:buNone/>
              <a:defRPr sz="900">
                <a:solidFill>
                  <a:schemeClr val="tx1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761372" y="930144"/>
            <a:ext cx="4626159" cy="4724402"/>
          </a:xfrm>
        </p:spPr>
        <p:txBody>
          <a:bodyPr/>
          <a:lstStyle>
            <a:lvl1pPr>
              <a:defRPr sz="2800">
                <a:solidFill>
                  <a:schemeClr val="tx1"/>
                </a:solidFill>
              </a:defRPr>
            </a:lvl1pPr>
            <a:lvl2pPr>
              <a:defRPr sz="2600">
                <a:solidFill>
                  <a:schemeClr val="tx1"/>
                </a:solidFill>
              </a:defRPr>
            </a:lvl2pPr>
            <a:lvl3pPr>
              <a:defRPr sz="2400">
                <a:solidFill>
                  <a:schemeClr val="tx1"/>
                </a:solidFill>
              </a:defRPr>
            </a:lvl3pPr>
            <a:lvl4pPr>
              <a:defRPr sz="2000">
                <a:solidFill>
                  <a:schemeClr val="tx1"/>
                </a:solidFill>
              </a:defRPr>
            </a:lvl4pPr>
            <a:lvl5pPr>
              <a:defRPr sz="2000">
                <a:solidFill>
                  <a:schemeClr val="tx1"/>
                </a:solidFill>
              </a:defRPr>
            </a:lvl5pPr>
            <a:lvl6pPr>
              <a:buNone/>
              <a:defRPr/>
            </a:lvl6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Скругленный прямоугольник 14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с одним скругленным углом 10"/>
          <p:cNvSpPr/>
          <p:nvPr/>
        </p:nvSpPr>
        <p:spPr>
          <a:xfrm>
            <a:off x="6400800" y="434162"/>
            <a:ext cx="2324605" cy="4343400"/>
          </a:xfrm>
          <a:prstGeom prst="round1Rect">
            <a:avLst>
              <a:gd name="adj" fmla="val 2748"/>
            </a:avLst>
          </a:prstGeom>
          <a:solidFill>
            <a:srgbClr val="1C1C1C"/>
          </a:soli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012056"/>
            <a:ext cx="8229600" cy="1051560"/>
          </a:xfrm>
        </p:spPr>
        <p:txBody>
          <a:bodyPr anchor="t"/>
          <a:lstStyle>
            <a:lvl1pPr algn="l">
              <a:buNone/>
              <a:defRPr sz="3600" b="0">
                <a:solidFill>
                  <a:schemeClr val="bg2">
                    <a:shade val="25000"/>
                  </a:schemeClr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 bwMode="grayWhite">
          <a:xfrm>
            <a:off x="6462712" y="533400"/>
            <a:ext cx="2240280" cy="4211480"/>
          </a:xfrm>
        </p:spPr>
        <p:txBody>
          <a:bodyPr lIns="91440"/>
          <a:lstStyle>
            <a:lvl1pPr marL="45720" indent="0" algn="l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>
                <a:solidFill>
                  <a:srgbClr val="FFFFFF"/>
                </a:solidFill>
              </a:defRPr>
            </a:lvl2pPr>
            <a:lvl3pPr>
              <a:defRPr sz="1000">
                <a:solidFill>
                  <a:srgbClr val="FFFFFF"/>
                </a:solidFill>
              </a:defRPr>
            </a:lvl3pPr>
            <a:lvl4pPr>
              <a:defRPr sz="900">
                <a:solidFill>
                  <a:srgbClr val="FFFFFF"/>
                </a:solidFill>
              </a:defRPr>
            </a:lvl4pPr>
            <a:lvl5pPr>
              <a:defRPr sz="900">
                <a:solidFill>
                  <a:srgbClr val="FFFFFF"/>
                </a:solidFill>
              </a:defRPr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421480" y="435768"/>
            <a:ext cx="5925312" cy="4343400"/>
          </a:xfrm>
          <a:prstGeom prst="snipRoundRect">
            <a:avLst>
              <a:gd name="adj1" fmla="val 1040"/>
              <a:gd name="adj2" fmla="val 0"/>
            </a:avLst>
          </a:prstGeom>
          <a:solidFill>
            <a:schemeClr val="bg2">
              <a:shade val="1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2920" y="4983480"/>
            <a:ext cx="8183880" cy="105156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02920" y="530352"/>
            <a:ext cx="8183880" cy="4187952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533404"/>
            <a:ext cx="1981200" cy="5257799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3400" y="533402"/>
            <a:ext cx="5943600" cy="525780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Прямоугольник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Прямоугольник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Содержимое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Овал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Овал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Прямоугольник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Прямая соединительная линия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Прямоугольник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Прямоугольник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Прямоугольник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Овал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2" name="Прямоугольник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Прямоугольник 27"/>
          <p:cNvSpPr/>
          <p:nvPr/>
        </p:nvSpPr>
        <p:spPr>
          <a:xfrm>
            <a:off x="1" y="366818"/>
            <a:ext cx="9144000" cy="84407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Прямоугольник 28"/>
          <p:cNvSpPr/>
          <p:nvPr/>
        </p:nvSpPr>
        <p:spPr>
          <a:xfrm>
            <a:off x="0" y="-1"/>
            <a:ext cx="9144000" cy="310663"/>
          </a:xfrm>
          <a:prstGeom prst="rect">
            <a:avLst/>
          </a:prstGeom>
          <a:solidFill>
            <a:schemeClr val="tx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0" name="Прямоугольник 29"/>
          <p:cNvSpPr/>
          <p:nvPr/>
        </p:nvSpPr>
        <p:spPr>
          <a:xfrm>
            <a:off x="0" y="308276"/>
            <a:ext cx="9144001" cy="91441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1" name="Прямоугольник 30"/>
          <p:cNvSpPr/>
          <p:nvPr/>
        </p:nvSpPr>
        <p:spPr>
          <a:xfrm flipV="1">
            <a:off x="5410182" y="360246"/>
            <a:ext cx="3733819" cy="91087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2" name="Прямоугольник 31"/>
          <p:cNvSpPr/>
          <p:nvPr/>
        </p:nvSpPr>
        <p:spPr>
          <a:xfrm flipV="1">
            <a:off x="5410200" y="440112"/>
            <a:ext cx="3733801" cy="180035"/>
          </a:xfrm>
          <a:prstGeom prst="rect">
            <a:avLst/>
          </a:prstGeom>
          <a:solidFill>
            <a:schemeClr val="accent2">
              <a:alpha val="50000"/>
            </a:scheme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3" name="Скругленный прямоугольник 32"/>
          <p:cNvSpPr/>
          <p:nvPr/>
        </p:nvSpPr>
        <p:spPr bwMode="white">
          <a:xfrm>
            <a:off x="5407339" y="497504"/>
            <a:ext cx="3063240" cy="27432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34" name="Скругленный прямоугольник 33"/>
          <p:cNvSpPr/>
          <p:nvPr/>
        </p:nvSpPr>
        <p:spPr bwMode="white">
          <a:xfrm>
            <a:off x="7373646" y="588943"/>
            <a:ext cx="1600200" cy="36576"/>
          </a:xfrm>
          <a:prstGeom prst="roundRect">
            <a:avLst>
              <a:gd name="adj" fmla="val 16667"/>
            </a:avLst>
          </a:prstGeom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5" name="Прямоугольник 34"/>
          <p:cNvSpPr/>
          <p:nvPr/>
        </p:nvSpPr>
        <p:spPr bwMode="invGray">
          <a:xfrm>
            <a:off x="9084966" y="-2001"/>
            <a:ext cx="57626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6" name="Прямоугольник 35"/>
          <p:cNvSpPr/>
          <p:nvPr/>
        </p:nvSpPr>
        <p:spPr bwMode="invGray">
          <a:xfrm>
            <a:off x="9044481" y="-2001"/>
            <a:ext cx="27432" cy="621792"/>
          </a:xfrm>
          <a:prstGeom prst="rect">
            <a:avLst/>
          </a:prstGeom>
          <a:solidFill>
            <a:srgbClr val="FFFFFF">
              <a:alpha val="65098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37" name="Прямоугольник 36"/>
          <p:cNvSpPr/>
          <p:nvPr/>
        </p:nvSpPr>
        <p:spPr bwMode="invGray">
          <a:xfrm>
            <a:off x="9025428" y="-2001"/>
            <a:ext cx="9144" cy="621792"/>
          </a:xfrm>
          <a:prstGeom prst="rect">
            <a:avLst/>
          </a:prstGeom>
          <a:solidFill>
            <a:srgbClr val="FFFFFF">
              <a:alpha val="6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8" name="Прямоугольник 37"/>
          <p:cNvSpPr/>
          <p:nvPr/>
        </p:nvSpPr>
        <p:spPr bwMode="invGray">
          <a:xfrm>
            <a:off x="8975423" y="-2001"/>
            <a:ext cx="27432" cy="621792"/>
          </a:xfrm>
          <a:prstGeom prst="rect">
            <a:avLst/>
          </a:prstGeom>
          <a:solidFill>
            <a:srgbClr val="FFFFFF">
              <a:alpha val="4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9" name="Прямоугольник 38"/>
          <p:cNvSpPr/>
          <p:nvPr/>
        </p:nvSpPr>
        <p:spPr bwMode="invGray">
          <a:xfrm>
            <a:off x="8915677" y="380"/>
            <a:ext cx="54864" cy="585216"/>
          </a:xfrm>
          <a:prstGeom prst="rect">
            <a:avLst/>
          </a:prstGeom>
          <a:solidFill>
            <a:srgbClr val="FFFFFF">
              <a:alpha val="2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0" name="Прямоугольник 39"/>
          <p:cNvSpPr/>
          <p:nvPr/>
        </p:nvSpPr>
        <p:spPr bwMode="invGray">
          <a:xfrm>
            <a:off x="8873475" y="380"/>
            <a:ext cx="9144" cy="585216"/>
          </a:xfrm>
          <a:prstGeom prst="rect">
            <a:avLst/>
          </a:prstGeom>
          <a:solidFill>
            <a:srgbClr val="FFFFFF">
              <a:alpha val="30196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1143000"/>
            <a:ext cx="8229600" cy="10668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2249424"/>
            <a:ext cx="8229600" cy="432511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6586536" y="612648"/>
            <a:ext cx="957264" cy="45720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5257800" y="612648"/>
            <a:ext cx="1325880" cy="45720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800">
                <a:solidFill>
                  <a:schemeClr val="accent2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74736" y="2272"/>
            <a:ext cx="762000" cy="365760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800">
                <a:solidFill>
                  <a:srgbClr val="FFFFFF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65760" indent="-256032" algn="l" rtl="0" eaLnBrk="1" latinLnBrk="0" hangingPunct="1">
        <a:spcBef>
          <a:spcPts val="300"/>
        </a:spcBef>
        <a:buClr>
          <a:schemeClr val="accent3"/>
        </a:buClr>
        <a:buFont typeface="Georgia"/>
        <a:buChar char="•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58368" indent="-246888" algn="l" rtl="0" eaLnBrk="1" latinLnBrk="0" hangingPunct="1">
        <a:spcBef>
          <a:spcPts val="300"/>
        </a:spcBef>
        <a:buClr>
          <a:schemeClr val="accent2"/>
        </a:buClr>
        <a:buFont typeface="Georgia"/>
        <a:buChar char="▫"/>
        <a:defRPr kumimoji="0" sz="2600" kern="1200">
          <a:solidFill>
            <a:schemeClr val="accent2"/>
          </a:solidFill>
          <a:latin typeface="+mn-lt"/>
          <a:ea typeface="+mn-ea"/>
          <a:cs typeface="+mn-cs"/>
        </a:defRPr>
      </a:lvl2pPr>
      <a:lvl3pPr marL="923544" indent="-219456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accent1"/>
          </a:solidFill>
          <a:latin typeface="+mn-lt"/>
          <a:ea typeface="+mn-ea"/>
          <a:cs typeface="+mn-cs"/>
        </a:defRPr>
      </a:lvl3pPr>
      <a:lvl4pPr marL="1179576" indent="-201168" algn="l" rtl="0" eaLnBrk="1" latinLnBrk="0" hangingPunct="1">
        <a:spcBef>
          <a:spcPts val="300"/>
        </a:spcBef>
        <a:buClr>
          <a:schemeClr val="accent1"/>
        </a:buClr>
        <a:buFont typeface="Wingdings 2"/>
        <a:buChar char=""/>
        <a:defRPr kumimoji="0" sz="2200" kern="1200">
          <a:solidFill>
            <a:schemeClr val="accent1"/>
          </a:solidFill>
          <a:latin typeface="+mn-lt"/>
          <a:ea typeface="+mn-ea"/>
          <a:cs typeface="+mn-cs"/>
        </a:defRPr>
      </a:lvl4pPr>
      <a:lvl5pPr marL="138988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2000" kern="1200">
          <a:solidFill>
            <a:schemeClr val="accent3"/>
          </a:solidFill>
          <a:latin typeface="+mn-lt"/>
          <a:ea typeface="+mn-ea"/>
          <a:cs typeface="+mn-cs"/>
        </a:defRPr>
      </a:lvl5pPr>
      <a:lvl6pPr marL="1609344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800" kern="1200">
          <a:solidFill>
            <a:schemeClr val="accent3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▫"/>
        <a:defRPr kumimoji="0" sz="1600" kern="1200">
          <a:solidFill>
            <a:schemeClr val="accent3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500" kern="1200">
          <a:solidFill>
            <a:schemeClr val="accent3"/>
          </a:solidFill>
          <a:latin typeface="+mn-lt"/>
          <a:ea typeface="+mn-ea"/>
          <a:cs typeface="+mn-cs"/>
        </a:defRPr>
      </a:lvl8pPr>
      <a:lvl9pPr marL="2240280" indent="-182880" algn="l" rtl="0" eaLnBrk="1" latinLnBrk="0" hangingPunct="1">
        <a:spcBef>
          <a:spcPts val="300"/>
        </a:spcBef>
        <a:buClr>
          <a:schemeClr val="accent3"/>
        </a:buClr>
        <a:buFont typeface="Georgia"/>
        <a:buChar char="◦"/>
        <a:defRPr kumimoji="0" sz="1400" kern="1200" baseline="0">
          <a:solidFill>
            <a:schemeClr val="accent3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Прямоугольник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Прямоугольник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Прямоугольник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endParaRPr lang="ru-RU"/>
          </a:p>
        </p:txBody>
      </p:sp>
      <p:sp>
        <p:nvSpPr>
          <p:cNvPr id="8" name="Прямоугольник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Овал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>
                <a:rot lat="0" lon="0" rev="16800000"/>
              </a:lightRig>
            </a:scene3d>
            <a:sp3d prstMaterial="softEdge">
              <a:bevelT w="38100" h="38100"/>
            </a:sp3d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70916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572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3124200" y="6416675"/>
            <a:ext cx="2895600" cy="365125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924800" y="6416675"/>
            <a:ext cx="762000" cy="365125"/>
          </a:xfrm>
          <a:prstGeom prst="rect">
            <a:avLst/>
          </a:prstGeom>
        </p:spPr>
        <p:txBody>
          <a:bodyPr vert="horz" lIns="0" rIns="0" anchor="b"/>
          <a:lstStyle>
            <a:lvl1pPr algn="r" eaLnBrk="1" latinLnBrk="0" hangingPunct="1">
              <a:defRPr kumimoji="0" sz="1200">
                <a:solidFill>
                  <a:schemeClr val="tx1">
                    <a:shade val="50000"/>
                  </a:schemeClr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ctr" rtl="0" eaLnBrk="1" latinLnBrk="0" hangingPunct="1">
        <a:spcBef>
          <a:spcPct val="0"/>
        </a:spcBef>
        <a:buNone/>
        <a:defRPr kumimoji="0" sz="4100" b="1" kern="1200" cap="none" baseline="0">
          <a:ln w="6350">
            <a:noFill/>
          </a:ln>
          <a:gradFill>
            <a:gsLst>
              <a:gs pos="0">
                <a:schemeClr val="accent1">
                  <a:tint val="73000"/>
                  <a:satMod val="145000"/>
                </a:schemeClr>
              </a:gs>
              <a:gs pos="73000">
                <a:schemeClr val="accent1">
                  <a:tint val="73000"/>
                  <a:satMod val="145000"/>
                </a:schemeClr>
              </a:gs>
              <a:gs pos="100000">
                <a:schemeClr val="accent1">
                  <a:tint val="83000"/>
                  <a:satMod val="143000"/>
                </a:schemeClr>
              </a:gs>
            </a:gsLst>
            <a:lin ang="4800000" scaled="1"/>
          </a:gradFill>
          <a:effectLst>
            <a:outerShdw blurRad="114300" dist="101600" dir="27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548640" indent="-411480" algn="l" rtl="0" eaLnBrk="1" latinLnBrk="0" hangingPunct="1">
        <a:spcBef>
          <a:spcPct val="20000"/>
        </a:spcBef>
        <a:buClr>
          <a:schemeClr val="tx1">
            <a:shade val="95000"/>
          </a:schemeClr>
        </a:buClr>
        <a:buSzPct val="65000"/>
        <a:buFont typeface="Wingdings 2"/>
        <a:buChar char="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868680" indent="-283464" algn="l" rtl="0" eaLnBrk="1" latinLnBrk="0" hangingPunct="1">
        <a:spcBef>
          <a:spcPct val="20000"/>
        </a:spcBef>
        <a:buClr>
          <a:schemeClr val="tx1"/>
        </a:buClr>
        <a:buSzPct val="80000"/>
        <a:buFont typeface="Wingdings 2"/>
        <a:buChar char="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33856" indent="-228600" algn="l" rtl="0" eaLnBrk="1" latinLnBrk="0" hangingPunct="1">
        <a:spcBef>
          <a:spcPct val="20000"/>
        </a:spcBef>
        <a:buClr>
          <a:schemeClr val="tx1"/>
        </a:buClr>
        <a:buSzPct val="95000"/>
        <a:buFont typeface="Wingdings"/>
        <a:buChar char="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353312" indent="-182880" algn="l" rtl="0" eaLnBrk="1" latinLnBrk="0" hangingPunct="1">
        <a:spcBef>
          <a:spcPct val="20000"/>
        </a:spcBef>
        <a:buClr>
          <a:schemeClr val="tx1"/>
        </a:buClr>
        <a:buSzPct val="100000"/>
        <a:buFont typeface="Wingdings 3"/>
        <a:buChar char="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54533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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64792" indent="-182880" algn="l" rtl="0" eaLnBrk="1" latinLnBrk="0" hangingPunct="1">
        <a:spcBef>
          <a:spcPct val="20000"/>
        </a:spcBef>
        <a:buClr>
          <a:schemeClr val="tx1"/>
        </a:buClr>
        <a:buFont typeface="Wingdings 3"/>
        <a:buChar char="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65960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167128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368296" indent="-182880" algn="l" rtl="0" eaLnBrk="1" latinLnBrk="0" hangingPunct="1">
        <a:spcBef>
          <a:spcPct val="20000"/>
        </a:spcBef>
        <a:buClr>
          <a:schemeClr val="tx1"/>
        </a:buClr>
        <a:buFont typeface="Wingdings 2"/>
        <a:buChar char="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кругленный прямоугольник 6"/>
          <p:cNvSpPr/>
          <p:nvPr/>
        </p:nvSpPr>
        <p:spPr>
          <a:xfrm>
            <a:off x="304800" y="329184"/>
            <a:ext cx="8532055" cy="6196819"/>
          </a:xfrm>
          <a:prstGeom prst="roundRect">
            <a:avLst>
              <a:gd name="adj" fmla="val 2081"/>
            </a:avLst>
          </a:prstGeom>
          <a:gradFill flip="none" rotWithShape="1">
            <a:gsLst>
              <a:gs pos="0">
                <a:srgbClr val="FFFFFF">
                  <a:shade val="100000"/>
                </a:srgbClr>
              </a:gs>
              <a:gs pos="98000">
                <a:srgbClr val="FFFFFF">
                  <a:shade val="100000"/>
                </a:srgbClr>
              </a:gs>
              <a:gs pos="99055">
                <a:srgbClr val="FFFFFF">
                  <a:shade val="93000"/>
                </a:srgbClr>
              </a:gs>
              <a:gs pos="100000">
                <a:srgbClr val="FFFFFF">
                  <a:shade val="70000"/>
                </a:srgbClr>
              </a:gs>
            </a:gsLst>
            <a:lin ang="5400000" scaled="1"/>
            <a:tileRect/>
          </a:gradFill>
          <a:ln w="2000" cap="rnd" cmpd="sng" algn="ctr">
            <a:solidFill>
              <a:srgbClr val="302F2C">
                <a:tint val="65000"/>
                <a:satMod val="120000"/>
              </a:srgbClr>
            </a:solidFill>
            <a:prstDash val="solid"/>
          </a:ln>
          <a:effectLst>
            <a:outerShdw blurRad="76200" dist="50800" dir="5400000" algn="tl" rotWithShape="0">
              <a:srgbClr val="000000">
                <a:alpha val="2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418596" y="434162"/>
            <a:ext cx="8306809" cy="5486400"/>
          </a:xfrm>
          <a:prstGeom prst="roundRect">
            <a:avLst>
              <a:gd name="adj" fmla="val 2127"/>
            </a:avLst>
          </a:prstGeom>
          <a:gradFill rotWithShape="1">
            <a:gsLst>
              <a:gs pos="0">
                <a:schemeClr val="bg1">
                  <a:tint val="75000"/>
                  <a:satMod val="150000"/>
                </a:schemeClr>
              </a:gs>
              <a:gs pos="55000">
                <a:schemeClr val="bg1">
                  <a:shade val="75000"/>
                  <a:satMod val="100000"/>
                </a:schemeClr>
              </a:gs>
              <a:gs pos="100000">
                <a:schemeClr val="bg1">
                  <a:shade val="35000"/>
                  <a:satMod val="100000"/>
                </a:schemeClr>
              </a:gs>
            </a:gsLst>
            <a:path path="circle">
              <a:fillToRect l="50000" t="175000" r="50000" b="-75000"/>
            </a:path>
          </a:gradFill>
          <a:ln w="889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3" name="Заголовок 12"/>
          <p:cNvSpPr>
            <a:spLocks noGrp="1"/>
          </p:cNvSpPr>
          <p:nvPr>
            <p:ph type="title"/>
          </p:nvPr>
        </p:nvSpPr>
        <p:spPr>
          <a:xfrm>
            <a:off x="502920" y="4985590"/>
            <a:ext cx="8183880" cy="1051560"/>
          </a:xfrm>
          <a:prstGeom prst="rect">
            <a:avLst/>
          </a:prstGeom>
        </p:spPr>
        <p:txBody>
          <a:bodyPr vert="horz" anchor="b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502920" y="530352"/>
            <a:ext cx="8183880" cy="4187952"/>
          </a:xfrm>
          <a:prstGeom prst="rect">
            <a:avLst/>
          </a:prstGeom>
        </p:spPr>
        <p:txBody>
          <a:bodyPr vert="horz" lIns="182880" tIns="91440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2"/>
          </p:nvPr>
        </p:nvSpPr>
        <p:spPr>
          <a:xfrm>
            <a:off x="3776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18" name="Нижний колонтитул 17"/>
          <p:cNvSpPr>
            <a:spLocks noGrp="1"/>
          </p:cNvSpPr>
          <p:nvPr>
            <p:ph type="ftr" sz="quarter" idx="3"/>
          </p:nvPr>
        </p:nvSpPr>
        <p:spPr>
          <a:xfrm>
            <a:off x="6062328" y="6111875"/>
            <a:ext cx="22860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348328" y="61118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bg2">
                    <a:shade val="50000"/>
                  </a:schemeClr>
                </a:solidFill>
              </a:defRPr>
            </a:lvl1pPr>
            <a:extLst/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b="1" kern="1200">
          <a:solidFill>
            <a:schemeClr val="accent1">
              <a:tint val="88000"/>
              <a:satMod val="150000"/>
            </a:schemeClr>
          </a:solidFill>
          <a:effectLst>
            <a:outerShdw blurRad="53975" dist="22860" dir="5400000" algn="tl" rotWithShape="0">
              <a:srgbClr val="000000">
                <a:alpha val="5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65176" indent="-265176" algn="l" rtl="0" eaLnBrk="1" latinLnBrk="0" hangingPunct="1">
        <a:spcBef>
          <a:spcPts val="250"/>
        </a:spcBef>
        <a:buClr>
          <a:schemeClr val="accent1"/>
        </a:buClr>
        <a:buSzPct val="80000"/>
        <a:buFont typeface="Wingdings 2"/>
        <a:buChar char=""/>
        <a:defRPr kumimoji="0" sz="2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548640" indent="-201168" algn="l" rtl="0" eaLnBrk="1" latinLnBrk="0" hangingPunct="1">
        <a:spcBef>
          <a:spcPts val="250"/>
        </a:spcBef>
        <a:buClr>
          <a:schemeClr val="accent1"/>
        </a:buClr>
        <a:buSzPct val="100000"/>
        <a:buFont typeface="Verdana"/>
        <a:buChar char="◦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786384" indent="-182880" algn="l" rtl="0" eaLnBrk="1" latinLnBrk="0" hangingPunct="1">
        <a:spcBef>
          <a:spcPts val="250"/>
        </a:spcBef>
        <a:buClr>
          <a:schemeClr val="accent2">
            <a:tint val="85000"/>
            <a:satMod val="285000"/>
          </a:schemeClr>
        </a:buClr>
        <a:buSzPct val="100000"/>
        <a:buFont typeface="Wingdings 2"/>
        <a:buChar char="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3pPr>
      <a:lvl4pPr marL="1024128" indent="-182880" algn="l" rtl="0" eaLnBrk="1" latinLnBrk="0" hangingPunct="1">
        <a:spcBef>
          <a:spcPts val="230"/>
        </a:spcBef>
        <a:buClr>
          <a:schemeClr val="accent2">
            <a:tint val="85000"/>
            <a:satMod val="285000"/>
          </a:schemeClr>
        </a:buClr>
        <a:buSzPct val="112000"/>
        <a:buFont typeface="Verdana"/>
        <a:buChar char="◦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280160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490472" indent="-182880" algn="l" rtl="0" eaLnBrk="1" latinLnBrk="0" hangingPunct="1">
        <a:spcBef>
          <a:spcPts val="250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7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700784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spcBef>
          <a:spcPts val="257"/>
        </a:spcBef>
        <a:buClr>
          <a:schemeClr val="accent3">
            <a:tint val="85000"/>
            <a:satMod val="275000"/>
          </a:schemeClr>
        </a:buClr>
        <a:buSzPct val="100000"/>
        <a:buFont typeface="Verdana"/>
        <a:buChar char="◦"/>
        <a:defRPr kumimoji="0" sz="15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148840" indent="-182880" algn="l" rtl="0" eaLnBrk="1" latinLnBrk="0" hangingPunct="1">
        <a:spcBef>
          <a:spcPts val="255"/>
        </a:spcBef>
        <a:buClr>
          <a:schemeClr val="accent3">
            <a:tint val="85000"/>
            <a:satMod val="275000"/>
          </a:schemeClr>
        </a:buClr>
        <a:buSzPct val="100000"/>
        <a:buFont typeface="Wingdings 2"/>
        <a:buChar char="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8237686A-07FA-4238-8FFC-EDF682443FF8}" type="datetimeFigureOut">
              <a:rPr lang="ru-RU" smtClean="0"/>
              <a:pPr/>
              <a:t>25.06.2015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511BFBA-F96A-44A8-B5F6-0C80F031B006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81" r:id="rId1"/>
    <p:sldLayoutId id="2147483782" r:id="rId2"/>
    <p:sldLayoutId id="2147483783" r:id="rId3"/>
    <p:sldLayoutId id="2147483784" r:id="rId4"/>
    <p:sldLayoutId id="2147483785" r:id="rId5"/>
    <p:sldLayoutId id="2147483786" r:id="rId6"/>
    <p:sldLayoutId id="2147483787" r:id="rId7"/>
    <p:sldLayoutId id="2147483788" r:id="rId8"/>
    <p:sldLayoutId id="2147483789" r:id="rId9"/>
    <p:sldLayoutId id="2147483790" r:id="rId10"/>
    <p:sldLayoutId id="2147483791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30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30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30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9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9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30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30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30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slide" Target="slide4.xml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3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slide" Target="slide27.xml"/><Relationship Id="rId3" Type="http://schemas.openxmlformats.org/officeDocument/2006/relationships/slide" Target="slide9.xml"/><Relationship Id="rId7" Type="http://schemas.openxmlformats.org/officeDocument/2006/relationships/slide" Target="slide25.xml"/><Relationship Id="rId2" Type="http://schemas.openxmlformats.org/officeDocument/2006/relationships/slide" Target="slide5.xml"/><Relationship Id="rId1" Type="http://schemas.openxmlformats.org/officeDocument/2006/relationships/slideLayout" Target="../slideLayouts/slideLayout24.xml"/><Relationship Id="rId6" Type="http://schemas.openxmlformats.org/officeDocument/2006/relationships/slide" Target="slide18.xml"/><Relationship Id="rId11" Type="http://schemas.openxmlformats.org/officeDocument/2006/relationships/slide" Target="slide33.xml"/><Relationship Id="rId5" Type="http://schemas.openxmlformats.org/officeDocument/2006/relationships/slide" Target="slide15.xml"/><Relationship Id="rId10" Type="http://schemas.openxmlformats.org/officeDocument/2006/relationships/slide" Target="slide32.xml"/><Relationship Id="rId4" Type="http://schemas.openxmlformats.org/officeDocument/2006/relationships/slide" Target="slide12.xml"/><Relationship Id="rId9" Type="http://schemas.openxmlformats.org/officeDocument/2006/relationships/slide" Target="slide30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30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4.xml"/><Relationship Id="rId1" Type="http://schemas.openxmlformats.org/officeDocument/2006/relationships/slideLayout" Target="../slideLayouts/slideLayout30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55576" y="1124744"/>
            <a:ext cx="7846640" cy="29797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«Здоровье сберегающие технологии в системе работы с детьми старшего дошкольного возраста»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339752" y="4653136"/>
            <a:ext cx="6400800" cy="1752600"/>
          </a:xfrm>
        </p:spPr>
        <p:txBody>
          <a:bodyPr/>
          <a:lstStyle/>
          <a:p>
            <a:pPr algn="l"/>
            <a:r>
              <a:rPr lang="ru-RU" dirty="0" smtClean="0"/>
              <a:t>Работа выполнена </a:t>
            </a:r>
          </a:p>
          <a:p>
            <a:pPr algn="l"/>
            <a:r>
              <a:rPr lang="ru-RU" dirty="0" smtClean="0"/>
              <a:t>Воспитателем </a:t>
            </a:r>
          </a:p>
          <a:p>
            <a:pPr algn="l"/>
            <a:r>
              <a:rPr lang="ru-RU" dirty="0" smtClean="0"/>
              <a:t>1 квалификационной категории</a:t>
            </a:r>
          </a:p>
          <a:p>
            <a:pPr algn="l"/>
            <a:r>
              <a:rPr lang="ru-RU" dirty="0" err="1" smtClean="0"/>
              <a:t>Аглюковой</a:t>
            </a:r>
            <a:r>
              <a:rPr lang="ru-RU" dirty="0" smtClean="0"/>
              <a:t> З.М.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599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568952" cy="568863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4000">
        <p14:vortex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0312" y="6237312"/>
            <a:ext cx="1547664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602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332656"/>
            <a:ext cx="8640960" cy="5886655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3250">
        <p15:prstTrans prst="origami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692696"/>
            <a:ext cx="7499176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Пальчиковая игра «Паучок»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2411760" y="2420888"/>
            <a:ext cx="4824536" cy="3312367"/>
          </a:xfrm>
        </p:spPr>
        <p:txBody>
          <a:bodyPr>
            <a:normAutofit lnSpcReduction="10000"/>
          </a:bodyPr>
          <a:lstStyle/>
          <a:p>
            <a:r>
              <a:rPr lang="ru-RU" sz="3200" dirty="0" smtClean="0"/>
              <a:t>«Паучок ходил по ветке,</a:t>
            </a:r>
          </a:p>
          <a:p>
            <a:r>
              <a:rPr lang="ru-RU" sz="3200" dirty="0" smtClean="0"/>
              <a:t>А за ним ходили детки,</a:t>
            </a:r>
          </a:p>
          <a:p>
            <a:r>
              <a:rPr lang="ru-RU" sz="3200" dirty="0" smtClean="0"/>
              <a:t>Паучок ползет опять</a:t>
            </a:r>
          </a:p>
          <a:p>
            <a:r>
              <a:rPr lang="ru-RU" sz="3200" dirty="0" smtClean="0"/>
              <a:t>Чтоб на ветке погулять»</a:t>
            </a:r>
            <a:endParaRPr lang="ru-RU" sz="3200" dirty="0"/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60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96944" cy="5688632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airplan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08304" y="6093296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60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568863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87208" cy="178779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6000" dirty="0" smtClean="0"/>
              <a:t>Физическая культура</a:t>
            </a:r>
            <a:endParaRPr lang="ru-RU" sz="60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827584" y="1988840"/>
            <a:ext cx="7488832" cy="2880320"/>
          </a:xfrm>
        </p:spPr>
        <p:txBody>
          <a:bodyPr>
            <a:noAutofit/>
          </a:bodyPr>
          <a:lstStyle/>
          <a:p>
            <a:r>
              <a:rPr lang="ru-RU" sz="4400" dirty="0" smtClean="0"/>
              <a:t>«</a:t>
            </a:r>
            <a:r>
              <a:rPr lang="ru-RU" sz="4400" dirty="0" err="1" smtClean="0"/>
              <a:t>Физкульт</a:t>
            </a:r>
            <a:r>
              <a:rPr lang="ru-RU" sz="4400" dirty="0" smtClean="0"/>
              <a:t> УРА, </a:t>
            </a:r>
            <a:r>
              <a:rPr lang="ru-RU" sz="4400" dirty="0" err="1" smtClean="0"/>
              <a:t>физкульт</a:t>
            </a:r>
            <a:r>
              <a:rPr lang="ru-RU" sz="4400" dirty="0" smtClean="0"/>
              <a:t>  УРА,</a:t>
            </a:r>
          </a:p>
          <a:p>
            <a:r>
              <a:rPr lang="ru-RU" sz="4400" dirty="0" smtClean="0"/>
              <a:t>В спортивный зал бежать пора»</a:t>
            </a:r>
            <a:endParaRPr lang="ru-RU" sz="4400" dirty="0"/>
          </a:p>
        </p:txBody>
      </p:sp>
    </p:spTree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Содержимое 6" descr="IMG_0618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96944" cy="5688632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0312" y="6093296"/>
            <a:ext cx="1547664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619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568952" cy="576064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859216" cy="116205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Прогулка</a:t>
            </a:r>
            <a:endParaRPr lang="ru-RU" sz="7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1691680" y="1772816"/>
            <a:ext cx="6336704" cy="4691063"/>
          </a:xfrm>
        </p:spPr>
        <p:txBody>
          <a:bodyPr>
            <a:normAutofit/>
          </a:bodyPr>
          <a:lstStyle/>
          <a:p>
            <a:r>
              <a:rPr lang="ru-RU" sz="4000" dirty="0" smtClean="0"/>
              <a:t>«Свежий воздух малышам нужен и полезен,</a:t>
            </a:r>
          </a:p>
          <a:p>
            <a:r>
              <a:rPr lang="ru-RU" sz="4000" dirty="0" smtClean="0"/>
              <a:t>Группой всей идем гулять, </a:t>
            </a:r>
          </a:p>
          <a:p>
            <a:r>
              <a:rPr lang="ru-RU" sz="4000" dirty="0" smtClean="0"/>
              <a:t>И никаких  болезней»</a:t>
            </a:r>
            <a:endParaRPr lang="ru-RU" sz="4000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88640"/>
            <a:ext cx="8532440" cy="606667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2920" y="908720"/>
            <a:ext cx="8183880" cy="4608512"/>
          </a:xfrm>
        </p:spPr>
        <p:txBody>
          <a:bodyPr>
            <a:normAutofit/>
          </a:bodyPr>
          <a:lstStyle/>
          <a:p>
            <a:r>
              <a:rPr lang="ru-RU" dirty="0" err="1" smtClean="0"/>
              <a:t>Здоровьесберегающие</a:t>
            </a:r>
            <a:r>
              <a:rPr lang="ru-RU" dirty="0" smtClean="0"/>
              <a:t> образовательные технологии в нашей группе- это в первую очередь технология воспитания </a:t>
            </a:r>
            <a:r>
              <a:rPr lang="ru-RU" dirty="0" err="1" smtClean="0"/>
              <a:t>валеологической</a:t>
            </a:r>
            <a:r>
              <a:rPr lang="ru-RU" dirty="0" smtClean="0"/>
              <a:t> культуры или культуры здоровья детей.</a:t>
            </a:r>
          </a:p>
          <a:p>
            <a:r>
              <a:rPr lang="ru-RU" dirty="0" smtClean="0"/>
              <a:t>Цель этих технологий- становление осознанного отношения ребенка к здоровью и жизни человека, накопление знаний о здоровье и развитие умения оберегать здоровье.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9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95536" y="188640"/>
            <a:ext cx="8412427" cy="63093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500">
        <p:checker/>
      </p:transition>
    </mc:Choice>
    <mc:Fallback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059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220405" cy="616530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14:prism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596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96944" cy="5760640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59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96944" cy="5616624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668344" y="6237312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3203848" y="5805264"/>
            <a:ext cx="3008313" cy="769764"/>
          </a:xfrm>
        </p:spPr>
        <p:txBody>
          <a:bodyPr>
            <a:normAutofit fontScale="85000" lnSpcReduction="10000"/>
          </a:bodyPr>
          <a:lstStyle/>
          <a:p>
            <a:r>
              <a:rPr lang="ru-RU" sz="1800" b="1" dirty="0" smtClean="0"/>
              <a:t>«Эх, захочу и поскачу</a:t>
            </a:r>
          </a:p>
          <a:p>
            <a:r>
              <a:rPr lang="ru-RU" sz="1800" b="1" dirty="0" smtClean="0"/>
              <a:t>И на игрушечном коне»</a:t>
            </a:r>
            <a:endParaRPr lang="ru-RU" sz="1800" b="1" dirty="0"/>
          </a:p>
        </p:txBody>
      </p:sp>
      <p:pic>
        <p:nvPicPr>
          <p:cNvPr id="5" name="Содержимое 4" descr="IMG_0598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064896" cy="5472608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764704"/>
            <a:ext cx="7715200" cy="1162050"/>
          </a:xfrm>
        </p:spPr>
        <p:txBody>
          <a:bodyPr>
            <a:noAutofit/>
          </a:bodyPr>
          <a:lstStyle/>
          <a:p>
            <a:pPr algn="ctr"/>
            <a:r>
              <a:rPr lang="ru-RU" sz="7200" dirty="0" smtClean="0"/>
              <a:t>Труд</a:t>
            </a:r>
            <a:endParaRPr lang="ru-RU" sz="72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755576" y="3068961"/>
            <a:ext cx="7211144" cy="1440160"/>
          </a:xfrm>
        </p:spPr>
        <p:txBody>
          <a:bodyPr>
            <a:normAutofit/>
          </a:bodyPr>
          <a:lstStyle/>
          <a:p>
            <a:pPr algn="ctr"/>
            <a:r>
              <a:rPr lang="ru-RU" sz="4000" dirty="0" smtClean="0"/>
              <a:t>«Терпение и труд-все перетрут»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308304" y="6093296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59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332656"/>
            <a:ext cx="8568952" cy="5616624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6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548680"/>
            <a:ext cx="8075240" cy="1440160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/>
              <a:t>Малоподвижная игра «Су </a:t>
            </a:r>
            <a:r>
              <a:rPr lang="ru-RU" sz="4400" dirty="0" err="1" smtClean="0"/>
              <a:t>анасы</a:t>
            </a:r>
            <a:r>
              <a:rPr lang="ru-RU" sz="4400" dirty="0" smtClean="0"/>
              <a:t>»</a:t>
            </a:r>
            <a:endParaRPr lang="ru-RU" sz="4400" dirty="0"/>
          </a:p>
        </p:txBody>
      </p:sp>
      <p:sp>
        <p:nvSpPr>
          <p:cNvPr id="4" name="Текст 3"/>
          <p:cNvSpPr>
            <a:spLocks noGrp="1"/>
          </p:cNvSpPr>
          <p:nvPr>
            <p:ph type="body" idx="2"/>
          </p:nvPr>
        </p:nvSpPr>
        <p:spPr>
          <a:xfrm>
            <a:off x="971600" y="2060848"/>
            <a:ext cx="6563072" cy="3489251"/>
          </a:xfrm>
        </p:spPr>
        <p:txBody>
          <a:bodyPr>
            <a:noAutofit/>
          </a:bodyPr>
          <a:lstStyle/>
          <a:p>
            <a:pPr algn="ctr"/>
            <a:r>
              <a:rPr lang="ru-RU" sz="3600" dirty="0" smtClean="0"/>
              <a:t>«Су </a:t>
            </a:r>
            <a:r>
              <a:rPr lang="ru-RU" sz="3600" dirty="0" err="1" smtClean="0"/>
              <a:t>анасы</a:t>
            </a:r>
            <a:r>
              <a:rPr lang="ru-RU" sz="3600" dirty="0" smtClean="0"/>
              <a:t>, Су </a:t>
            </a:r>
            <a:r>
              <a:rPr lang="ru-RU" sz="3600" dirty="0" err="1" smtClean="0"/>
              <a:t>анасы</a:t>
            </a:r>
            <a:endParaRPr lang="ru-RU" sz="3600" dirty="0" smtClean="0"/>
          </a:p>
          <a:p>
            <a:pPr algn="ctr"/>
            <a:r>
              <a:rPr lang="ru-RU" sz="3600" dirty="0" smtClean="0"/>
              <a:t>Су </a:t>
            </a:r>
            <a:r>
              <a:rPr lang="ru-RU" sz="3600" dirty="0" err="1" smtClean="0"/>
              <a:t>тобендэ</a:t>
            </a:r>
            <a:r>
              <a:rPr lang="ru-RU" sz="3600" dirty="0" smtClean="0"/>
              <a:t> </a:t>
            </a:r>
            <a:r>
              <a:rPr lang="ru-RU" sz="3600" dirty="0" err="1" smtClean="0"/>
              <a:t>нилэр</a:t>
            </a:r>
            <a:r>
              <a:rPr lang="ru-RU" sz="3600" dirty="0" smtClean="0"/>
              <a:t> бар?</a:t>
            </a:r>
          </a:p>
          <a:p>
            <a:pPr algn="ctr"/>
            <a:r>
              <a:rPr lang="ru-RU" sz="3600" dirty="0" smtClean="0"/>
              <a:t>Кил </a:t>
            </a:r>
            <a:r>
              <a:rPr lang="ru-RU" sz="3600" dirty="0" err="1" smtClean="0"/>
              <a:t>бирегэ</a:t>
            </a:r>
            <a:r>
              <a:rPr lang="ru-RU" sz="3600" dirty="0" smtClean="0"/>
              <a:t>, </a:t>
            </a:r>
            <a:r>
              <a:rPr lang="ru-RU" sz="3600" dirty="0" err="1" smtClean="0"/>
              <a:t>кил</a:t>
            </a:r>
            <a:r>
              <a:rPr lang="ru-RU" sz="3600" dirty="0" smtClean="0"/>
              <a:t> </a:t>
            </a:r>
            <a:r>
              <a:rPr lang="ru-RU" sz="3600" dirty="0" err="1" smtClean="0"/>
              <a:t>бирегэ</a:t>
            </a:r>
            <a:endParaRPr lang="ru-RU" sz="3600" dirty="0" smtClean="0"/>
          </a:p>
          <a:p>
            <a:pPr algn="ctr"/>
            <a:r>
              <a:rPr lang="ru-RU" sz="3600" dirty="0" err="1" smtClean="0"/>
              <a:t>Безнен</a:t>
            </a:r>
            <a:r>
              <a:rPr lang="ru-RU" sz="3600" dirty="0" smtClean="0"/>
              <a:t> </a:t>
            </a:r>
            <a:r>
              <a:rPr lang="ru-RU" sz="3600" dirty="0" err="1" smtClean="0"/>
              <a:t>белэн</a:t>
            </a:r>
            <a:r>
              <a:rPr lang="ru-RU" sz="3600" dirty="0" smtClean="0"/>
              <a:t> </a:t>
            </a:r>
            <a:r>
              <a:rPr lang="ru-RU" sz="3600" dirty="0" err="1" smtClean="0"/>
              <a:t>уйнарга</a:t>
            </a:r>
            <a:r>
              <a:rPr lang="ru-RU" sz="3600" dirty="0" smtClean="0"/>
              <a:t>»</a:t>
            </a:r>
            <a:endParaRPr lang="ru-RU" sz="3600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wind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IMG_06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260648"/>
            <a:ext cx="8496944" cy="6372708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7380312" y="6021288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614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323528" y="260648"/>
            <a:ext cx="8496944" cy="5688632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971600" y="2276872"/>
            <a:ext cx="7715200" cy="2441432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Забота о здоровье - это важный труд воспитателя. От жизнерадостности, бодрости детей зависит их духовная жизнь, мировоззрение, умственное развитие, прочность знаний, вера в свои силы.</a:t>
            </a:r>
            <a:endParaRPr lang="ru-RU" dirty="0"/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0" y="404664"/>
            <a:ext cx="8892480" cy="1152128"/>
          </a:xfrm>
        </p:spPr>
        <p:txBody>
          <a:bodyPr>
            <a:noAutofit/>
          </a:bodyPr>
          <a:lstStyle/>
          <a:p>
            <a:pPr algn="ctr"/>
            <a:r>
              <a:rPr lang="ru-RU" sz="4000" dirty="0" smtClean="0"/>
              <a:t>Релаксационные упражнения после сна</a:t>
            </a:r>
            <a:endParaRPr lang="ru-RU" sz="4000" dirty="0"/>
          </a:p>
        </p:txBody>
      </p:sp>
      <p:pic>
        <p:nvPicPr>
          <p:cNvPr id="8" name="Содержимое 4" descr="IMG_061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1643152" y="1749336"/>
            <a:ext cx="4849584" cy="460851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7380312" y="6093296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7" name="Содержимое 4" descr="IMG_061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95536" y="404664"/>
            <a:ext cx="8352928" cy="5544616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15200" cy="995710"/>
          </a:xfrm>
        </p:spPr>
        <p:txBody>
          <a:bodyPr>
            <a:normAutofit/>
          </a:bodyPr>
          <a:lstStyle/>
          <a:p>
            <a:pPr algn="ctr"/>
            <a:r>
              <a:rPr lang="ru-RU" sz="5400" dirty="0" smtClean="0"/>
              <a:t>Активный отдых</a:t>
            </a:r>
            <a:endParaRPr lang="ru-RU" sz="5400" dirty="0"/>
          </a:p>
        </p:txBody>
      </p:sp>
      <p:pic>
        <p:nvPicPr>
          <p:cNvPr id="7" name="Содержимое 4" descr="IMG_0612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899592" y="1196752"/>
            <a:ext cx="6696744" cy="5022559"/>
          </a:xfrm>
        </p:spPr>
      </p:pic>
      <p:sp>
        <p:nvSpPr>
          <p:cNvPr id="8" name="Заголовок 1"/>
          <p:cNvSpPr txBox="1">
            <a:spLocks/>
          </p:cNvSpPr>
          <p:nvPr/>
        </p:nvSpPr>
        <p:spPr>
          <a:xfrm>
            <a:off x="7668344" y="6237312"/>
            <a:ext cx="1475656" cy="4046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rId3" action="ppaction://hlinksldjump"/>
              </a:rPr>
              <a:t>назад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0"/>
            <a:ext cx="8147248" cy="1162050"/>
          </a:xfrm>
        </p:spPr>
        <p:txBody>
          <a:bodyPr>
            <a:normAutofit/>
          </a:bodyPr>
          <a:lstStyle/>
          <a:p>
            <a:pPr algn="ctr"/>
            <a:r>
              <a:rPr lang="ru-RU" sz="5400" dirty="0" err="1" smtClean="0"/>
              <a:t>Самомассаж</a:t>
            </a:r>
            <a:endParaRPr lang="ru-RU" sz="5400" dirty="0"/>
          </a:p>
        </p:txBody>
      </p:sp>
      <p:pic>
        <p:nvPicPr>
          <p:cNvPr id="6" name="Рисунок 5" descr="IMG_0608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23528" y="1268760"/>
            <a:ext cx="8496944" cy="5040560"/>
          </a:xfrm>
          <a:prstGeom prst="rect">
            <a:avLst/>
          </a:prstGeom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7668344" y="6237312"/>
            <a:ext cx="1475656" cy="4046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  <a:hlinkClick r:id="rId3" action="ppaction://hlinksldjump"/>
              </a:rPr>
              <a:t>назад</a:t>
            </a: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980728"/>
            <a:ext cx="8291264" cy="3168352"/>
          </a:xfrm>
        </p:spPr>
        <p:txBody>
          <a:bodyPr>
            <a:normAutofit/>
          </a:bodyPr>
          <a:lstStyle/>
          <a:p>
            <a:pPr algn="ctr"/>
            <a:r>
              <a:rPr lang="ru-RU" sz="9600" spc="100" dirty="0" smtClean="0">
                <a:ln w="18000">
                  <a:solidFill>
                    <a:schemeClr val="accent1">
                      <a:satMod val="200000"/>
                      <a:tint val="72000"/>
                    </a:schemeClr>
                  </a:solidFill>
                  <a:prstDash val="solid"/>
                </a:ln>
                <a:solidFill>
                  <a:srgbClr val="0070C0"/>
                </a:solidFill>
                <a:effectLst>
                  <a:outerShdw blurRad="25000" dist="20000" dir="16020000" algn="tl">
                    <a:schemeClr val="accent1">
                      <a:satMod val="200000"/>
                      <a:shade val="1000"/>
                      <a:alpha val="60000"/>
                    </a:schemeClr>
                  </a:outerShdw>
                </a:effectLst>
              </a:rPr>
              <a:t>Спасибо за внимание!</a:t>
            </a:r>
            <a:endParaRPr lang="ru-RU" sz="9600" dirty="0">
              <a:solidFill>
                <a:srgbClr val="0070C0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668344" y="6237312"/>
            <a:ext cx="1475656" cy="404664"/>
          </a:xfrm>
          <a:prstGeom prst="rect">
            <a:avLst/>
          </a:prstGeom>
        </p:spPr>
        <p:txBody>
          <a:bodyPr vert="horz" lIns="91440" tIns="45720" rIns="91440" bIns="45720" rtlCol="0" anchor="b">
            <a:normAutofit fontScale="97500"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0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p:transition spd="slow">
    <p:push dir="u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1680" y="548680"/>
            <a:ext cx="4547984" cy="1051560"/>
          </a:xfrm>
        </p:spPr>
        <p:txBody>
          <a:bodyPr/>
          <a:lstStyle/>
          <a:p>
            <a:r>
              <a:rPr lang="ru-RU" dirty="0" smtClean="0"/>
              <a:t>Содержание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67544" y="1628800"/>
            <a:ext cx="8219256" cy="43924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>
                <a:hlinkClick r:id="rId2" action="ppaction://hlinksldjump"/>
              </a:rPr>
              <a:t>Утренняя гимнастика</a:t>
            </a:r>
            <a:endParaRPr lang="ru-RU" dirty="0" smtClean="0"/>
          </a:p>
          <a:p>
            <a:r>
              <a:rPr lang="ru-RU" dirty="0" smtClean="0">
                <a:hlinkClick r:id="rId3" action="ppaction://hlinksldjump"/>
              </a:rPr>
              <a:t>Культурно-гигиенические навыки</a:t>
            </a:r>
            <a:endParaRPr lang="ru-RU" dirty="0" smtClean="0"/>
          </a:p>
          <a:p>
            <a:r>
              <a:rPr lang="ru-RU" dirty="0" smtClean="0">
                <a:hlinkClick r:id="rId4" action="ppaction://hlinksldjump"/>
              </a:rPr>
              <a:t>Пальчиковая игра «Паучок»</a:t>
            </a:r>
            <a:endParaRPr lang="ru-RU" dirty="0" smtClean="0"/>
          </a:p>
          <a:p>
            <a:r>
              <a:rPr lang="ru-RU" dirty="0" smtClean="0">
                <a:hlinkClick r:id="rId5" action="ppaction://hlinksldjump"/>
              </a:rPr>
              <a:t>Физическая культура</a:t>
            </a:r>
            <a:endParaRPr lang="ru-RU" dirty="0" smtClean="0"/>
          </a:p>
          <a:p>
            <a:r>
              <a:rPr lang="ru-RU" dirty="0" smtClean="0">
                <a:hlinkClick r:id="rId6" action="ppaction://hlinksldjump"/>
              </a:rPr>
              <a:t>Прогулка</a:t>
            </a:r>
            <a:endParaRPr lang="ru-RU" dirty="0" smtClean="0"/>
          </a:p>
          <a:p>
            <a:r>
              <a:rPr lang="ru-RU" dirty="0" smtClean="0">
                <a:hlinkClick r:id="rId7" action="ppaction://hlinksldjump"/>
              </a:rPr>
              <a:t>Труд</a:t>
            </a:r>
            <a:endParaRPr lang="ru-RU" dirty="0" smtClean="0"/>
          </a:p>
          <a:p>
            <a:r>
              <a:rPr lang="ru-RU" dirty="0" smtClean="0">
                <a:hlinkClick r:id="rId8" action="ppaction://hlinksldjump"/>
              </a:rPr>
              <a:t>Малоподвижная игра «Су </a:t>
            </a:r>
            <a:r>
              <a:rPr lang="ru-RU" dirty="0" err="1" smtClean="0">
                <a:hlinkClick r:id="rId8" action="ppaction://hlinksldjump"/>
              </a:rPr>
              <a:t>анасы</a:t>
            </a:r>
            <a:r>
              <a:rPr lang="ru-RU" dirty="0" smtClean="0">
                <a:hlinkClick r:id="rId8" action="ppaction://hlinksldjump"/>
              </a:rPr>
              <a:t>»</a:t>
            </a:r>
            <a:endParaRPr lang="ru-RU" dirty="0" smtClean="0"/>
          </a:p>
          <a:p>
            <a:r>
              <a:rPr lang="ru-RU" dirty="0" smtClean="0">
                <a:hlinkClick r:id="rId9" action="ppaction://hlinksldjump"/>
              </a:rPr>
              <a:t>Релаксационные упражнения после сна</a:t>
            </a:r>
            <a:endParaRPr lang="ru-RU" dirty="0" smtClean="0"/>
          </a:p>
          <a:p>
            <a:r>
              <a:rPr lang="ru-RU" dirty="0" smtClean="0">
                <a:hlinkClick r:id="rId10" action="ppaction://hlinksldjump"/>
              </a:rPr>
              <a:t>Активный отдых</a:t>
            </a:r>
            <a:endParaRPr lang="ru-RU" dirty="0" smtClean="0"/>
          </a:p>
          <a:p>
            <a:r>
              <a:rPr lang="ru-RU" dirty="0" err="1" smtClean="0">
                <a:hlinkClick r:id="rId11" action="ppaction://hlinksldjump"/>
              </a:rPr>
              <a:t>Самомассаж</a:t>
            </a:r>
            <a:endParaRPr lang="ru-RU" dirty="0"/>
          </a:p>
        </p:txBody>
      </p:sp>
    </p:spTree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620688"/>
            <a:ext cx="8183880" cy="1051560"/>
          </a:xfrm>
        </p:spPr>
        <p:txBody>
          <a:bodyPr/>
          <a:lstStyle/>
          <a:p>
            <a:pPr algn="ctr"/>
            <a:r>
              <a:rPr lang="ru-RU" dirty="0" smtClean="0"/>
              <a:t>Утренняя гимнастика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691680" y="2204864"/>
            <a:ext cx="6552728" cy="266429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 smtClean="0"/>
              <a:t>«Мы зарядкой заниматься</a:t>
            </a:r>
          </a:p>
          <a:p>
            <a:pPr>
              <a:buNone/>
            </a:pPr>
            <a:r>
              <a:rPr lang="ru-RU" dirty="0" smtClean="0"/>
              <a:t>Начинаем по утрам.</a:t>
            </a:r>
          </a:p>
          <a:p>
            <a:pPr>
              <a:buNone/>
            </a:pPr>
            <a:r>
              <a:rPr lang="ru-RU" dirty="0" smtClean="0"/>
              <a:t>Пусть болезни нас боятся,</a:t>
            </a:r>
          </a:p>
          <a:p>
            <a:pPr>
              <a:buNone/>
            </a:pPr>
            <a:r>
              <a:rPr lang="ru-RU" dirty="0" smtClean="0"/>
              <a:t>Пусть они не ходят к нам»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fallOve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615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251520" y="332656"/>
            <a:ext cx="8568952" cy="5616624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2000">
        <p15:prstTrans prst="drap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4" descr="IMG_0617.JPG"/>
          <p:cNvPicPr>
            <a:picLocks noGrp="1" noChangeAspect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>
          <a:xfrm>
            <a:off x="323528" y="332656"/>
            <a:ext cx="8496944" cy="5616624"/>
          </a:xfrm>
        </p:spPr>
      </p:pic>
    </p:spTree>
  </p:cSld>
  <p:clrMapOvr>
    <a:masterClrMapping/>
  </p:clrMapOvr>
  <mc:AlternateContent xmlns:mc="http://schemas.openxmlformats.org/markup-compatibility/2006">
    <mc:Choice xmlns:p15="http://schemas.microsoft.com/office/powerpoint/2012/main" xmlns="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7452320" y="6237312"/>
            <a:ext cx="1475656" cy="404664"/>
          </a:xfrm>
        </p:spPr>
        <p:txBody>
          <a:bodyPr>
            <a:normAutofit fontScale="90000"/>
          </a:bodyPr>
          <a:lstStyle/>
          <a:p>
            <a:r>
              <a:rPr lang="ru-RU" dirty="0" smtClean="0">
                <a:hlinkClick r:id="rId2" action="ppaction://hlinksldjump"/>
              </a:rPr>
              <a:t>назад</a:t>
            </a:r>
            <a:endParaRPr lang="ru-RU" dirty="0"/>
          </a:p>
        </p:txBody>
      </p:sp>
      <p:pic>
        <p:nvPicPr>
          <p:cNvPr id="5" name="Содержимое 4" descr="IMG_0616.JPG"/>
          <p:cNvPicPr>
            <a:picLocks noGrp="1" noChangeAspect="1"/>
          </p:cNvPicPr>
          <p:nvPr>
            <p:ph sz="half" idx="1"/>
          </p:nvPr>
        </p:nvPicPr>
        <p:blipFill>
          <a:blip r:embed="rId3" cstate="print"/>
          <a:stretch>
            <a:fillRect/>
          </a:stretch>
        </p:blipFill>
        <p:spPr>
          <a:xfrm>
            <a:off x="251520" y="260648"/>
            <a:ext cx="8640960" cy="5994667"/>
          </a:xfr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715200" cy="1643782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400" dirty="0" smtClean="0"/>
              <a:t>Культурно-гигиенические навыки.</a:t>
            </a:r>
            <a:endParaRPr lang="ru-RU" sz="4400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2051720" y="2204864"/>
            <a:ext cx="5256584" cy="381642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1547664" y="1628800"/>
            <a:ext cx="6984776" cy="3528392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Мы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пришли с зарядки дружно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baseline="0" dirty="0" smtClean="0">
                <a:latin typeface="+mj-lt"/>
                <a:ea typeface="+mj-ea"/>
                <a:cs typeface="+mj-cs"/>
              </a:rPr>
              <a:t>Руки</a:t>
            </a:r>
            <a:r>
              <a:rPr lang="ru-RU" sz="3200" b="1" dirty="0" smtClean="0">
                <a:latin typeface="+mj-lt"/>
                <a:ea typeface="+mj-ea"/>
                <a:cs typeface="+mj-cs"/>
              </a:rPr>
              <a:t> мыть нам очень нужно.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3200" b="1" dirty="0" smtClean="0">
                <a:latin typeface="+mj-lt"/>
                <a:ea typeface="+mj-ea"/>
                <a:cs typeface="+mj-cs"/>
              </a:rPr>
              <a:t>Полотенцем вытрем руки,</a:t>
            </a:r>
          </a:p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Не</a:t>
            </a:r>
            <a:r>
              <a:rPr kumimoji="0" lang="ru-RU" sz="32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rPr>
              <a:t> шумим, не знаем скуки.</a:t>
            </a:r>
            <a:endParaRPr kumimoji="0" lang="ru-RU" sz="3200" b="1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250">
        <p14:switch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6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7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8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theme1.xml><?xml version="1.0" encoding="utf-8"?>
<a:theme xmlns:a="http://schemas.openxmlformats.org/drawingml/2006/main" name="1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Городская">
  <a:themeElements>
    <a:clrScheme name="Городская">
      <a:dk1>
        <a:sysClr val="windowText" lastClr="000000"/>
      </a:dk1>
      <a:lt1>
        <a:sysClr val="window" lastClr="FFFFFF"/>
      </a:lt1>
      <a:dk2>
        <a:srgbClr val="424456"/>
      </a:dk2>
      <a:lt2>
        <a:srgbClr val="DEDEDE"/>
      </a:lt2>
      <a:accent1>
        <a:srgbClr val="53548A"/>
      </a:accent1>
      <a:accent2>
        <a:srgbClr val="438086"/>
      </a:accent2>
      <a:accent3>
        <a:srgbClr val="A04DA3"/>
      </a:accent3>
      <a:accent4>
        <a:srgbClr val="C4652D"/>
      </a:accent4>
      <a:accent5>
        <a:srgbClr val="8B5D3D"/>
      </a:accent5>
      <a:accent6>
        <a:srgbClr val="5C92B5"/>
      </a:accent6>
      <a:hlink>
        <a:srgbClr val="67AFBD"/>
      </a:hlink>
      <a:folHlink>
        <a:srgbClr val="C2A874"/>
      </a:folHlink>
    </a:clrScheme>
    <a:fontScheme name="Городская">
      <a:majorFont>
        <a:latin typeface="Trebuchet MS"/>
        <a:ea typeface=""/>
        <a:cs typeface=""/>
        <a:font script="Jpan" typeface="HGｺﾞｼｯｸM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eorgia"/>
        <a:ea typeface=""/>
        <a:cs typeface=""/>
        <a:font script="Jpan" typeface="HG明朝B"/>
        <a:font script="Hang" typeface="맑은 고딕"/>
        <a:font script="Hans" typeface="宋体"/>
        <a:font script="Hant" typeface="新細明體"/>
        <a:font script="Arab" typeface="Arial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Городская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255000"/>
              </a:schemeClr>
            </a:gs>
            <a:gs pos="55000">
              <a:schemeClr val="phClr">
                <a:tint val="12000"/>
                <a:satMod val="255000"/>
              </a:schemeClr>
            </a:gs>
            <a:gs pos="100000">
              <a:schemeClr val="phClr">
                <a:tint val="45000"/>
                <a:satMod val="250000"/>
              </a:schemeClr>
            </a:gs>
          </a:gsLst>
          <a:path path="circle">
            <a:fillToRect l="-40000" t="-90000" r="140000" b="190000"/>
          </a:path>
        </a:gradFill>
        <a:gradFill rotWithShape="1">
          <a:gsLst>
            <a:gs pos="0">
              <a:schemeClr val="phClr">
                <a:tint val="43000"/>
                <a:satMod val="165000"/>
              </a:schemeClr>
            </a:gs>
            <a:gs pos="55000">
              <a:schemeClr val="phClr">
                <a:tint val="83000"/>
                <a:satMod val="155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-40000" t="-90000" r="140000" b="19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17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15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flat" dir="t">
              <a:rot lat="0" lon="0" rev="20040000"/>
            </a:lightRig>
          </a:scene3d>
          <a:sp3d contourW="12700" prstMaterial="dkEdge">
            <a:bevelT w="25400" h="38100" prst="convex"/>
            <a:contourClr>
              <a:schemeClr val="phClr">
                <a:satMod val="115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100000">
              <a:schemeClr val="phClr">
                <a:tint val="80000"/>
                <a:satMod val="250000"/>
              </a:schemeClr>
            </a:gs>
            <a:gs pos="60000">
              <a:schemeClr val="phClr">
                <a:shade val="38000"/>
                <a:satMod val="175000"/>
              </a:schemeClr>
            </a:gs>
            <a:gs pos="0">
              <a:schemeClr val="phClr">
                <a:shade val="30000"/>
                <a:satMod val="175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8000"/>
              </a:schemeClr>
              <a:schemeClr val="phClr">
                <a:tint val="96000"/>
                <a:satMod val="15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1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2_Официальная">
  <a:themeElements>
    <a:clrScheme name="Официальная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Официальная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Официальная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Апекс">
  <a:themeElements>
    <a:clrScheme name="Апекс">
      <a:dk1>
        <a:sysClr val="windowText" lastClr="000000"/>
      </a:dk1>
      <a:lt1>
        <a:sysClr val="window" lastClr="FFFFFF"/>
      </a:lt1>
      <a:dk2>
        <a:srgbClr val="69676D"/>
      </a:dk2>
      <a:lt2>
        <a:srgbClr val="C9C2D1"/>
      </a:lt2>
      <a:accent1>
        <a:srgbClr val="CEB966"/>
      </a:accent1>
      <a:accent2>
        <a:srgbClr val="9CB084"/>
      </a:accent2>
      <a:accent3>
        <a:srgbClr val="6BB1C9"/>
      </a:accent3>
      <a:accent4>
        <a:srgbClr val="6585CF"/>
      </a:accent4>
      <a:accent5>
        <a:srgbClr val="7E6BC9"/>
      </a:accent5>
      <a:accent6>
        <a:srgbClr val="A379BB"/>
      </a:accent6>
      <a:hlink>
        <a:srgbClr val="410082"/>
      </a:hlink>
      <a:folHlink>
        <a:srgbClr val="932968"/>
      </a:folHlink>
    </a:clrScheme>
    <a:fontScheme name="Апекс">
      <a:majorFont>
        <a:latin typeface="Lucida Sans"/>
        <a:ea typeface=""/>
        <a:cs typeface=""/>
        <a:font script="Grek" typeface="Arial"/>
        <a:font script="Cyrl" typeface="Arial"/>
        <a:font script="Jpan" typeface="HG丸ｺﾞｼｯｸM-PRO"/>
        <a:font script="Hang" typeface="휴먼옛체"/>
        <a:font script="Hans" typeface="黑体"/>
        <a:font script="Hant" typeface="微軟正黑體"/>
        <a:font script="Arab" typeface="Tahoma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Book Antiqua"/>
        <a:ea typeface=""/>
        <a:cs typeface=""/>
        <a:font script="Grek" typeface="Times New Roman"/>
        <a:font script="Cyrl" typeface="Times New Roman"/>
        <a:font script="Jpan" typeface="HG明朝B"/>
        <a:font script="Hang" typeface="돋움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Апекс">
      <a:fillStyleLst>
        <a:solidFill>
          <a:schemeClr val="phClr"/>
        </a:solidFill>
        <a:gradFill rotWithShape="1">
          <a:gsLst>
            <a:gs pos="20000">
              <a:schemeClr val="phClr">
                <a:tint val="9000"/>
              </a:schemeClr>
            </a:gs>
            <a:gs pos="100000">
              <a:schemeClr val="phClr">
                <a:tint val="70000"/>
                <a:satMod val="100000"/>
              </a:schemeClr>
            </a:gs>
          </a:gsLst>
          <a:path path="circle">
            <a:fillToRect l="-15000" t="-15000" r="115000" b="115000"/>
          </a:path>
        </a:gradFill>
        <a:gradFill rotWithShape="1">
          <a:gsLst>
            <a:gs pos="0">
              <a:schemeClr val="phClr">
                <a:shade val="60000"/>
              </a:schemeClr>
            </a:gs>
            <a:gs pos="33000">
              <a:schemeClr val="phClr">
                <a:tint val="86500"/>
              </a:schemeClr>
            </a:gs>
            <a:gs pos="46750">
              <a:schemeClr val="phClr">
                <a:tint val="71000"/>
                <a:satMod val="112000"/>
              </a:schemeClr>
            </a:gs>
            <a:gs pos="53000">
              <a:schemeClr val="phClr">
                <a:tint val="71000"/>
                <a:satMod val="112000"/>
              </a:schemeClr>
            </a:gs>
            <a:gs pos="68000">
              <a:schemeClr val="phClr">
                <a:tint val="86000"/>
              </a:schemeClr>
            </a:gs>
            <a:gs pos="100000">
              <a:schemeClr val="phClr">
                <a:shade val="60000"/>
              </a:schemeClr>
            </a:gs>
          </a:gsLst>
          <a:lin ang="8350000" scaled="1"/>
        </a:gradFill>
      </a:fillStyleLst>
      <a:lnStyleLst>
        <a:ln w="9525" cap="flat" cmpd="sng" algn="ctr">
          <a:solidFill>
            <a:schemeClr val="phClr">
              <a:shade val="48000"/>
              <a:satMod val="11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130000" dist="101600" dir="2700000" algn="tl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</a:effectStyle>
        <a:effectStyle>
          <a:effectLst>
            <a:outerShdw blurRad="190500" dist="228600" dir="2700000" sy="90000" rotWithShape="0">
              <a:srgbClr val="000000">
                <a:alpha val="25500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100000"/>
            </a:lightRig>
          </a:scene3d>
          <a:sp3d>
            <a:bevelT w="50800"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</a:schemeClr>
            </a:gs>
            <a:gs pos="100000">
              <a:schemeClr val="phClr">
                <a:shade val="45000"/>
                <a:satMod val="120000"/>
              </a:schemeClr>
            </a:gs>
          </a:gsLst>
          <a:path path="circle">
            <a:fillToRect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"/>
                <a:satMod val="110000"/>
              </a:schemeClr>
              <a:schemeClr val="phClr">
                <a:tint val="60000"/>
                <a:satMod val="42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2_Аспект">
  <a:themeElements>
    <a:clrScheme name="Аспект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Аспект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Аспект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35000"/>
                <a:satMod val="150000"/>
              </a:schemeClr>
            </a:gs>
            <a:gs pos="45000">
              <a:schemeClr val="phClr">
                <a:shade val="68000"/>
                <a:satMod val="15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0"/>
        </a:gradFill>
        <a:blipFill>
          <a:blip xmlns:r="http://schemas.openxmlformats.org/officeDocument/2006/relationships" r:embed="rId1">
            <a:duotone>
              <a:schemeClr val="phClr">
                <a:shade val="800"/>
                <a:satMod val="150000"/>
              </a:schemeClr>
              <a:schemeClr val="phClr">
                <a:tint val="80000"/>
                <a:satMod val="150000"/>
              </a:schemeClr>
            </a:duotone>
          </a:blip>
          <a:tile tx="0" ty="0" sx="75000" sy="75000" flip="none" algn="tl"/>
        </a:blip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Яркая">
  <a:themeElements>
    <a:clrScheme name="Яркая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293</Words>
  <Application>Microsoft Office PowerPoint</Application>
  <PresentationFormat>Экран (4:3)</PresentationFormat>
  <Paragraphs>64</Paragraphs>
  <Slides>34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8</vt:i4>
      </vt:variant>
      <vt:variant>
        <vt:lpstr>Заголовки слайдов</vt:lpstr>
      </vt:variant>
      <vt:variant>
        <vt:i4>34</vt:i4>
      </vt:variant>
    </vt:vector>
  </HeadingPairs>
  <TitlesOfParts>
    <vt:vector size="42" baseType="lpstr">
      <vt:lpstr>1_Официальная</vt:lpstr>
      <vt:lpstr>Городская</vt:lpstr>
      <vt:lpstr>1_Аспект</vt:lpstr>
      <vt:lpstr>2_Официальная</vt:lpstr>
      <vt:lpstr>Тема1</vt:lpstr>
      <vt:lpstr>Апекс</vt:lpstr>
      <vt:lpstr>2_Аспект</vt:lpstr>
      <vt:lpstr>Яркая</vt:lpstr>
      <vt:lpstr>«Здоровье сберегающие технологии в системе работы с детьми старшего дошкольного возраста»</vt:lpstr>
      <vt:lpstr>Слайд 2</vt:lpstr>
      <vt:lpstr>Слайд 3</vt:lpstr>
      <vt:lpstr>Содержание</vt:lpstr>
      <vt:lpstr>Утренняя гимнастика</vt:lpstr>
      <vt:lpstr>Слайд 6</vt:lpstr>
      <vt:lpstr>Слайд 7</vt:lpstr>
      <vt:lpstr>назад</vt:lpstr>
      <vt:lpstr>Культурно-гигиенические навыки.</vt:lpstr>
      <vt:lpstr>Слайд 10</vt:lpstr>
      <vt:lpstr>назад</vt:lpstr>
      <vt:lpstr>Пальчиковая игра «Паучок»</vt:lpstr>
      <vt:lpstr>Слайд 13</vt:lpstr>
      <vt:lpstr>назад</vt:lpstr>
      <vt:lpstr>Физическая культура</vt:lpstr>
      <vt:lpstr>Слайд 16</vt:lpstr>
      <vt:lpstr>назад</vt:lpstr>
      <vt:lpstr>Прогулка</vt:lpstr>
      <vt:lpstr>Слайд 19</vt:lpstr>
      <vt:lpstr>Слайд 20</vt:lpstr>
      <vt:lpstr>Слайд 21</vt:lpstr>
      <vt:lpstr>Слайд 22</vt:lpstr>
      <vt:lpstr>Слайд 23</vt:lpstr>
      <vt:lpstr>назад</vt:lpstr>
      <vt:lpstr>Труд</vt:lpstr>
      <vt:lpstr>назад</vt:lpstr>
      <vt:lpstr>Малоподвижная игра «Су анасы»</vt:lpstr>
      <vt:lpstr>Слайд 28</vt:lpstr>
      <vt:lpstr>назад</vt:lpstr>
      <vt:lpstr>Релаксационные упражнения после сна</vt:lpstr>
      <vt:lpstr>назад</vt:lpstr>
      <vt:lpstr>Активный отдых</vt:lpstr>
      <vt:lpstr>Самомассаж</vt:lpstr>
      <vt:lpstr>Спасибо за внимание!</vt:lpstr>
    </vt:vector>
  </TitlesOfParts>
  <Company>Krokoz™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«Здоровье сберегающие технологии в системе работы с детьми старшего дошкольного возраста»</dc:title>
  <dc:creator>МИЛЯ</dc:creator>
  <cp:lastModifiedBy>Владимир</cp:lastModifiedBy>
  <cp:revision>14</cp:revision>
  <dcterms:created xsi:type="dcterms:W3CDTF">2015-03-15T10:16:27Z</dcterms:created>
  <dcterms:modified xsi:type="dcterms:W3CDTF">2015-06-25T07:47:39Z</dcterms:modified>
</cp:coreProperties>
</file>